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3" r:id="rId1"/>
  </p:sldMasterIdLst>
  <p:notesMasterIdLst>
    <p:notesMasterId r:id="rId20"/>
  </p:notesMasterIdLst>
  <p:sldIdLst>
    <p:sldId id="256" r:id="rId2"/>
    <p:sldId id="257" r:id="rId3"/>
    <p:sldId id="258" r:id="rId4"/>
    <p:sldId id="259" r:id="rId5"/>
    <p:sldId id="260" r:id="rId6"/>
    <p:sldId id="261" r:id="rId7"/>
    <p:sldId id="262" r:id="rId8"/>
    <p:sldId id="263" r:id="rId9"/>
    <p:sldId id="265" r:id="rId10"/>
    <p:sldId id="264"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A313BD-F562-4743-8634-9A8AED86C3D1}" v="142" dt="2024-09-28T05:59:28.7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80" d="100"/>
          <a:sy n="80" d="100"/>
        </p:scale>
        <p:origin x="782" y="-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BYARANJAN DAS" userId="6b2f0571208c5e4b" providerId="LiveId" clId="{83A313BD-F562-4743-8634-9A8AED86C3D1}"/>
    <pc:docChg chg="undo custSel addSld delSld modSld sldOrd">
      <pc:chgData name="DIBYARANJAN DAS" userId="6b2f0571208c5e4b" providerId="LiveId" clId="{83A313BD-F562-4743-8634-9A8AED86C3D1}" dt="2024-09-28T06:00:00.551" v="4942" actId="1076"/>
      <pc:docMkLst>
        <pc:docMk/>
      </pc:docMkLst>
      <pc:sldChg chg="addSp modSp mod modTransition setBg">
        <pc:chgData name="DIBYARANJAN DAS" userId="6b2f0571208c5e4b" providerId="LiveId" clId="{83A313BD-F562-4743-8634-9A8AED86C3D1}" dt="2024-09-27T15:01:31.741" v="2543"/>
        <pc:sldMkLst>
          <pc:docMk/>
          <pc:sldMk cId="3274048677" sldId="256"/>
        </pc:sldMkLst>
        <pc:spChg chg="mod">
          <ac:chgData name="DIBYARANJAN DAS" userId="6b2f0571208c5e4b" providerId="LiveId" clId="{83A313BD-F562-4743-8634-9A8AED86C3D1}" dt="2024-09-27T05:26:31.001" v="32" actId="122"/>
          <ac:spMkLst>
            <pc:docMk/>
            <pc:sldMk cId="3274048677" sldId="256"/>
            <ac:spMk id="2" creationId="{86D40623-4DFF-5074-E21C-C8C6421DF1A1}"/>
          </ac:spMkLst>
        </pc:spChg>
        <pc:spChg chg="mod">
          <ac:chgData name="DIBYARANJAN DAS" userId="6b2f0571208c5e4b" providerId="LiveId" clId="{83A313BD-F562-4743-8634-9A8AED86C3D1}" dt="2024-09-27T06:02:15.503" v="211" actId="1076"/>
          <ac:spMkLst>
            <pc:docMk/>
            <pc:sldMk cId="3274048677" sldId="256"/>
            <ac:spMk id="3" creationId="{EC91F73D-42AD-4AAE-93E8-32168E58C5C7}"/>
          </ac:spMkLst>
        </pc:spChg>
        <pc:spChg chg="add mod">
          <ac:chgData name="DIBYARANJAN DAS" userId="6b2f0571208c5e4b" providerId="LiveId" clId="{83A313BD-F562-4743-8634-9A8AED86C3D1}" dt="2024-09-27T05:38:38.452" v="199" actId="1076"/>
          <ac:spMkLst>
            <pc:docMk/>
            <pc:sldMk cId="3274048677" sldId="256"/>
            <ac:spMk id="7" creationId="{A1CEC305-419A-C650-CA33-9F13B702F58D}"/>
          </ac:spMkLst>
        </pc:spChg>
        <pc:picChg chg="add mod">
          <ac:chgData name="DIBYARANJAN DAS" userId="6b2f0571208c5e4b" providerId="LiveId" clId="{83A313BD-F562-4743-8634-9A8AED86C3D1}" dt="2024-09-27T05:41:09.840" v="210" actId="1440"/>
          <ac:picMkLst>
            <pc:docMk/>
            <pc:sldMk cId="3274048677" sldId="256"/>
            <ac:picMk id="9" creationId="{F5C21F50-01F8-0DFF-D23C-D5DF4487B74F}"/>
          </ac:picMkLst>
        </pc:picChg>
        <pc:picChg chg="add mod">
          <ac:chgData name="DIBYARANJAN DAS" userId="6b2f0571208c5e4b" providerId="LiveId" clId="{83A313BD-F562-4743-8634-9A8AED86C3D1}" dt="2024-09-27T06:06:27.812" v="220" actId="207"/>
          <ac:picMkLst>
            <pc:docMk/>
            <pc:sldMk cId="3274048677" sldId="256"/>
            <ac:picMk id="11" creationId="{E69AFD1B-939D-801D-E533-DD068E1D77DE}"/>
          </ac:picMkLst>
        </pc:picChg>
        <pc:cxnChg chg="add mod">
          <ac:chgData name="DIBYARANJAN DAS" userId="6b2f0571208c5e4b" providerId="LiveId" clId="{83A313BD-F562-4743-8634-9A8AED86C3D1}" dt="2024-09-27T06:02:18.605" v="212" actId="1076"/>
          <ac:cxnSpMkLst>
            <pc:docMk/>
            <pc:sldMk cId="3274048677" sldId="256"/>
            <ac:cxnSpMk id="5" creationId="{D83094F7-19C3-D28B-13A8-1E2A69524DD4}"/>
          </ac:cxnSpMkLst>
        </pc:cxnChg>
      </pc:sldChg>
      <pc:sldChg chg="modSp new del mod">
        <pc:chgData name="DIBYARANJAN DAS" userId="6b2f0571208c5e4b" providerId="LiveId" clId="{83A313BD-F562-4743-8634-9A8AED86C3D1}" dt="2024-09-27T06:09:22.222" v="238" actId="2696"/>
        <pc:sldMkLst>
          <pc:docMk/>
          <pc:sldMk cId="3328376388" sldId="257"/>
        </pc:sldMkLst>
        <pc:spChg chg="mod">
          <ac:chgData name="DIBYARANJAN DAS" userId="6b2f0571208c5e4b" providerId="LiveId" clId="{83A313BD-F562-4743-8634-9A8AED86C3D1}" dt="2024-09-27T06:08:42.751" v="237" actId="1076"/>
          <ac:spMkLst>
            <pc:docMk/>
            <pc:sldMk cId="3328376388" sldId="257"/>
            <ac:spMk id="2" creationId="{C41007A9-6087-C326-4F2F-2544EAF66E43}"/>
          </ac:spMkLst>
        </pc:spChg>
      </pc:sldChg>
      <pc:sldChg chg="addSp modSp new mod modTransition">
        <pc:chgData name="DIBYARANJAN DAS" userId="6b2f0571208c5e4b" providerId="LiveId" clId="{83A313BD-F562-4743-8634-9A8AED86C3D1}" dt="2024-09-28T05:40:42.981" v="4622" actId="20577"/>
        <pc:sldMkLst>
          <pc:docMk/>
          <pc:sldMk cId="3982437041" sldId="257"/>
        </pc:sldMkLst>
        <pc:spChg chg="mod">
          <ac:chgData name="DIBYARANJAN DAS" userId="6b2f0571208c5e4b" providerId="LiveId" clId="{83A313BD-F562-4743-8634-9A8AED86C3D1}" dt="2024-09-27T06:12:07.248" v="273" actId="14100"/>
          <ac:spMkLst>
            <pc:docMk/>
            <pc:sldMk cId="3982437041" sldId="257"/>
            <ac:spMk id="2" creationId="{D1A7C5CC-3133-5ADB-CBD8-CFF680AAF8E2}"/>
          </ac:spMkLst>
        </pc:spChg>
        <pc:spChg chg="mod">
          <ac:chgData name="DIBYARANJAN DAS" userId="6b2f0571208c5e4b" providerId="LiveId" clId="{83A313BD-F562-4743-8634-9A8AED86C3D1}" dt="2024-09-28T05:40:31.474" v="4618" actId="20577"/>
          <ac:spMkLst>
            <pc:docMk/>
            <pc:sldMk cId="3982437041" sldId="257"/>
            <ac:spMk id="3" creationId="{94F34482-C8C1-DB51-F97F-6DE1F219DFD5}"/>
          </ac:spMkLst>
        </pc:spChg>
        <pc:spChg chg="add mod">
          <ac:chgData name="DIBYARANJAN DAS" userId="6b2f0571208c5e4b" providerId="LiveId" clId="{83A313BD-F562-4743-8634-9A8AED86C3D1}" dt="2024-09-27T06:24:58.946" v="625" actId="1076"/>
          <ac:spMkLst>
            <pc:docMk/>
            <pc:sldMk cId="3982437041" sldId="257"/>
            <ac:spMk id="4" creationId="{A91A63BE-F680-E654-B87A-1FDF8E598D52}"/>
          </ac:spMkLst>
        </pc:spChg>
        <pc:spChg chg="add mod">
          <ac:chgData name="DIBYARANJAN DAS" userId="6b2f0571208c5e4b" providerId="LiveId" clId="{83A313BD-F562-4743-8634-9A8AED86C3D1}" dt="2024-09-28T05:40:42.981" v="4622" actId="20577"/>
          <ac:spMkLst>
            <pc:docMk/>
            <pc:sldMk cId="3982437041" sldId="257"/>
            <ac:spMk id="5" creationId="{A8C3B57A-24BB-74A3-7BEF-C2FB3C381603}"/>
          </ac:spMkLst>
        </pc:spChg>
        <pc:spChg chg="add mod">
          <ac:chgData name="DIBYARANJAN DAS" userId="6b2f0571208c5e4b" providerId="LiveId" clId="{83A313BD-F562-4743-8634-9A8AED86C3D1}" dt="2024-09-27T06:57:03.820" v="1088" actId="1076"/>
          <ac:spMkLst>
            <pc:docMk/>
            <pc:sldMk cId="3982437041" sldId="257"/>
            <ac:spMk id="8" creationId="{E23DB56C-97B0-A110-8286-E5EAA3FC171B}"/>
          </ac:spMkLst>
        </pc:spChg>
        <pc:spChg chg="add mod">
          <ac:chgData name="DIBYARANJAN DAS" userId="6b2f0571208c5e4b" providerId="LiveId" clId="{83A313BD-F562-4743-8634-9A8AED86C3D1}" dt="2024-09-27T06:57:24.599" v="1093" actId="1076"/>
          <ac:spMkLst>
            <pc:docMk/>
            <pc:sldMk cId="3982437041" sldId="257"/>
            <ac:spMk id="9" creationId="{B32F12E1-3D4D-130E-9AF9-D6E47E10DE5D}"/>
          </ac:spMkLst>
        </pc:spChg>
        <pc:spChg chg="add mod">
          <ac:chgData name="DIBYARANJAN DAS" userId="6b2f0571208c5e4b" providerId="LiveId" clId="{83A313BD-F562-4743-8634-9A8AED86C3D1}" dt="2024-09-27T06:57:19.461" v="1092" actId="14100"/>
          <ac:spMkLst>
            <pc:docMk/>
            <pc:sldMk cId="3982437041" sldId="257"/>
            <ac:spMk id="10" creationId="{A0491A46-194B-7571-8C24-1BB75C0242BE}"/>
          </ac:spMkLst>
        </pc:spChg>
        <pc:grpChg chg="mod">
          <ac:chgData name="DIBYARANJAN DAS" userId="6b2f0571208c5e4b" providerId="LiveId" clId="{83A313BD-F562-4743-8634-9A8AED86C3D1}" dt="2024-09-28T05:37:24.131" v="4580"/>
          <ac:grpSpMkLst>
            <pc:docMk/>
            <pc:sldMk cId="3982437041" sldId="257"/>
            <ac:grpSpMk id="12" creationId="{F564C789-5E7D-B1BB-3B60-CFCF323C2FB2}"/>
          </ac:grpSpMkLst>
        </pc:grpChg>
        <pc:grpChg chg="mod">
          <ac:chgData name="DIBYARANJAN DAS" userId="6b2f0571208c5e4b" providerId="LiveId" clId="{83A313BD-F562-4743-8634-9A8AED86C3D1}" dt="2024-09-28T05:37:27.205" v="4585"/>
          <ac:grpSpMkLst>
            <pc:docMk/>
            <pc:sldMk cId="3982437041" sldId="257"/>
            <ac:grpSpMk id="17" creationId="{387E6248-916F-B654-3F52-94B4408E18A4}"/>
          </ac:grpSpMkLst>
        </pc:grpChg>
        <pc:inkChg chg="add">
          <ac:chgData name="DIBYARANJAN DAS" userId="6b2f0571208c5e4b" providerId="LiveId" clId="{83A313BD-F562-4743-8634-9A8AED86C3D1}" dt="2024-09-28T05:37:21.983" v="4577" actId="9405"/>
          <ac:inkMkLst>
            <pc:docMk/>
            <pc:sldMk cId="3982437041" sldId="257"/>
            <ac:inkMk id="6" creationId="{C8527663-37B1-ABAE-DE71-C2F0F2519A4E}"/>
          </ac:inkMkLst>
        </pc:inkChg>
        <pc:inkChg chg="add mod">
          <ac:chgData name="DIBYARANJAN DAS" userId="6b2f0571208c5e4b" providerId="LiveId" clId="{83A313BD-F562-4743-8634-9A8AED86C3D1}" dt="2024-09-28T05:37:24.131" v="4580"/>
          <ac:inkMkLst>
            <pc:docMk/>
            <pc:sldMk cId="3982437041" sldId="257"/>
            <ac:inkMk id="7" creationId="{E70B7195-92B3-7301-DC6C-810DC956E874}"/>
          </ac:inkMkLst>
        </pc:inkChg>
        <pc:inkChg chg="add mod">
          <ac:chgData name="DIBYARANJAN DAS" userId="6b2f0571208c5e4b" providerId="LiveId" clId="{83A313BD-F562-4743-8634-9A8AED86C3D1}" dt="2024-09-28T05:37:24.131" v="4580"/>
          <ac:inkMkLst>
            <pc:docMk/>
            <pc:sldMk cId="3982437041" sldId="257"/>
            <ac:inkMk id="11" creationId="{2D845958-CAB5-BFD6-C601-C62ED7B4A59B}"/>
          </ac:inkMkLst>
        </pc:inkChg>
        <pc:inkChg chg="add mod">
          <ac:chgData name="DIBYARANJAN DAS" userId="6b2f0571208c5e4b" providerId="LiveId" clId="{83A313BD-F562-4743-8634-9A8AED86C3D1}" dt="2024-09-28T05:37:27.205" v="4585"/>
          <ac:inkMkLst>
            <pc:docMk/>
            <pc:sldMk cId="3982437041" sldId="257"/>
            <ac:inkMk id="13" creationId="{DFEE9A1E-9D4E-88F2-C553-0A3749CB272C}"/>
          </ac:inkMkLst>
        </pc:inkChg>
        <pc:inkChg chg="add mod">
          <ac:chgData name="DIBYARANJAN DAS" userId="6b2f0571208c5e4b" providerId="LiveId" clId="{83A313BD-F562-4743-8634-9A8AED86C3D1}" dt="2024-09-28T05:37:27.205" v="4585"/>
          <ac:inkMkLst>
            <pc:docMk/>
            <pc:sldMk cId="3982437041" sldId="257"/>
            <ac:inkMk id="14" creationId="{8B4CD2BA-ECF1-8429-C247-912E8DC9F365}"/>
          </ac:inkMkLst>
        </pc:inkChg>
        <pc:inkChg chg="add">
          <ac:chgData name="DIBYARANJAN DAS" userId="6b2f0571208c5e4b" providerId="LiveId" clId="{83A313BD-F562-4743-8634-9A8AED86C3D1}" dt="2024-09-28T05:37:25.574" v="4583" actId="9405"/>
          <ac:inkMkLst>
            <pc:docMk/>
            <pc:sldMk cId="3982437041" sldId="257"/>
            <ac:inkMk id="15" creationId="{A3088CA0-48F4-8672-1461-BBA5B8F1E445}"/>
          </ac:inkMkLst>
        </pc:inkChg>
        <pc:inkChg chg="add">
          <ac:chgData name="DIBYARANJAN DAS" userId="6b2f0571208c5e4b" providerId="LiveId" clId="{83A313BD-F562-4743-8634-9A8AED86C3D1}" dt="2024-09-28T05:37:26.233" v="4584" actId="9405"/>
          <ac:inkMkLst>
            <pc:docMk/>
            <pc:sldMk cId="3982437041" sldId="257"/>
            <ac:inkMk id="16" creationId="{317CBC1E-C0C7-9740-C2DC-E24329F001EF}"/>
          </ac:inkMkLst>
        </pc:inkChg>
      </pc:sldChg>
      <pc:sldChg chg="addSp modSp new mod modTransition">
        <pc:chgData name="DIBYARANJAN DAS" userId="6b2f0571208c5e4b" providerId="LiveId" clId="{83A313BD-F562-4743-8634-9A8AED86C3D1}" dt="2024-09-28T05:46:45.481" v="4703" actId="20577"/>
        <pc:sldMkLst>
          <pc:docMk/>
          <pc:sldMk cId="1637501665" sldId="258"/>
        </pc:sldMkLst>
        <pc:spChg chg="mod">
          <ac:chgData name="DIBYARANJAN DAS" userId="6b2f0571208c5e4b" providerId="LiveId" clId="{83A313BD-F562-4743-8634-9A8AED86C3D1}" dt="2024-09-27T06:58:51.163" v="1115" actId="1076"/>
          <ac:spMkLst>
            <pc:docMk/>
            <pc:sldMk cId="1637501665" sldId="258"/>
            <ac:spMk id="2" creationId="{6288572A-9454-B456-271E-F4E3583617C1}"/>
          </ac:spMkLst>
        </pc:spChg>
        <pc:spChg chg="mod">
          <ac:chgData name="DIBYARANJAN DAS" userId="6b2f0571208c5e4b" providerId="LiveId" clId="{83A313BD-F562-4743-8634-9A8AED86C3D1}" dt="2024-09-28T05:46:45.481" v="4703" actId="20577"/>
          <ac:spMkLst>
            <pc:docMk/>
            <pc:sldMk cId="1637501665" sldId="258"/>
            <ac:spMk id="3" creationId="{25AD1416-0683-614C-BAEE-C55769FC97D7}"/>
          </ac:spMkLst>
        </pc:spChg>
        <pc:picChg chg="add mod">
          <ac:chgData name="DIBYARANJAN DAS" userId="6b2f0571208c5e4b" providerId="LiveId" clId="{83A313BD-F562-4743-8634-9A8AED86C3D1}" dt="2024-09-27T07:10:14.003" v="1137" actId="14100"/>
          <ac:picMkLst>
            <pc:docMk/>
            <pc:sldMk cId="1637501665" sldId="258"/>
            <ac:picMk id="5" creationId="{AB510FCC-A85D-C9B2-CA1A-051C7806B8C1}"/>
          </ac:picMkLst>
        </pc:picChg>
      </pc:sldChg>
      <pc:sldChg chg="addSp delSp modSp new mod modTransition">
        <pc:chgData name="DIBYARANJAN DAS" userId="6b2f0571208c5e4b" providerId="LiveId" clId="{83A313BD-F562-4743-8634-9A8AED86C3D1}" dt="2024-09-27T15:02:20.694" v="2547"/>
        <pc:sldMkLst>
          <pc:docMk/>
          <pc:sldMk cId="1918023962" sldId="259"/>
        </pc:sldMkLst>
        <pc:spChg chg="mod">
          <ac:chgData name="DIBYARANJAN DAS" userId="6b2f0571208c5e4b" providerId="LiveId" clId="{83A313BD-F562-4743-8634-9A8AED86C3D1}" dt="2024-09-27T07:17:48.772" v="1162" actId="1076"/>
          <ac:spMkLst>
            <pc:docMk/>
            <pc:sldMk cId="1918023962" sldId="259"/>
            <ac:spMk id="2" creationId="{CD9D9E5E-1A2D-BC0A-8200-B2B47A3BAA77}"/>
          </ac:spMkLst>
        </pc:spChg>
        <pc:spChg chg="add del mod">
          <ac:chgData name="DIBYARANJAN DAS" userId="6b2f0571208c5e4b" providerId="LiveId" clId="{83A313BD-F562-4743-8634-9A8AED86C3D1}" dt="2024-09-27T07:30:21.848" v="1439" actId="931"/>
          <ac:spMkLst>
            <pc:docMk/>
            <pc:sldMk cId="1918023962" sldId="259"/>
            <ac:spMk id="3" creationId="{0A0D004C-8232-5B63-F3AD-AAEB5C6B4377}"/>
          </ac:spMkLst>
        </pc:spChg>
        <pc:spChg chg="mod">
          <ac:chgData name="DIBYARANJAN DAS" userId="6b2f0571208c5e4b" providerId="LiveId" clId="{83A313BD-F562-4743-8634-9A8AED86C3D1}" dt="2024-09-27T07:31:57.322" v="1446" actId="14100"/>
          <ac:spMkLst>
            <pc:docMk/>
            <pc:sldMk cId="1918023962" sldId="259"/>
            <ac:spMk id="4" creationId="{5E617588-5191-2BC6-9A04-5FA43E3A5A2A}"/>
          </ac:spMkLst>
        </pc:spChg>
        <pc:spChg chg="add mod">
          <ac:chgData name="DIBYARANJAN DAS" userId="6b2f0571208c5e4b" providerId="LiveId" clId="{83A313BD-F562-4743-8634-9A8AED86C3D1}" dt="2024-09-27T07:28:26.654" v="1426"/>
          <ac:spMkLst>
            <pc:docMk/>
            <pc:sldMk cId="1918023962" sldId="259"/>
            <ac:spMk id="10" creationId="{105FF4CE-ACC6-C7A3-B11A-84356241706A}"/>
          </ac:spMkLst>
        </pc:spChg>
        <pc:spChg chg="add mod">
          <ac:chgData name="DIBYARANJAN DAS" userId="6b2f0571208c5e4b" providerId="LiveId" clId="{83A313BD-F562-4743-8634-9A8AED86C3D1}" dt="2024-09-27T07:28:26.654" v="1426"/>
          <ac:spMkLst>
            <pc:docMk/>
            <pc:sldMk cId="1918023962" sldId="259"/>
            <ac:spMk id="11" creationId="{A4A79271-EEF4-55D4-0D81-2EEE8663A4D2}"/>
          </ac:spMkLst>
        </pc:spChg>
        <pc:spChg chg="add mod">
          <ac:chgData name="DIBYARANJAN DAS" userId="6b2f0571208c5e4b" providerId="LiveId" clId="{83A313BD-F562-4743-8634-9A8AED86C3D1}" dt="2024-09-27T07:28:26.654" v="1426"/>
          <ac:spMkLst>
            <pc:docMk/>
            <pc:sldMk cId="1918023962" sldId="259"/>
            <ac:spMk id="12" creationId="{23A2B4E9-F9FA-2675-A92F-AD6BF0A1F318}"/>
          </ac:spMkLst>
        </pc:spChg>
        <pc:spChg chg="add mod">
          <ac:chgData name="DIBYARANJAN DAS" userId="6b2f0571208c5e4b" providerId="LiveId" clId="{83A313BD-F562-4743-8634-9A8AED86C3D1}" dt="2024-09-27T07:28:26.654" v="1426"/>
          <ac:spMkLst>
            <pc:docMk/>
            <pc:sldMk cId="1918023962" sldId="259"/>
            <ac:spMk id="13" creationId="{6F21A959-80E7-CAA4-C99A-77B51B1A551F}"/>
          </ac:spMkLst>
        </pc:spChg>
        <pc:spChg chg="add mod">
          <ac:chgData name="DIBYARANJAN DAS" userId="6b2f0571208c5e4b" providerId="LiveId" clId="{83A313BD-F562-4743-8634-9A8AED86C3D1}" dt="2024-09-27T07:28:26.654" v="1426"/>
          <ac:spMkLst>
            <pc:docMk/>
            <pc:sldMk cId="1918023962" sldId="259"/>
            <ac:spMk id="14" creationId="{96E5036B-6BD3-D27E-7C04-09340F2E081B}"/>
          </ac:spMkLst>
        </pc:spChg>
        <pc:spChg chg="add mod">
          <ac:chgData name="DIBYARANJAN DAS" userId="6b2f0571208c5e4b" providerId="LiveId" clId="{83A313BD-F562-4743-8634-9A8AED86C3D1}" dt="2024-09-27T07:28:26.654" v="1426"/>
          <ac:spMkLst>
            <pc:docMk/>
            <pc:sldMk cId="1918023962" sldId="259"/>
            <ac:spMk id="15" creationId="{3A697C2F-3240-CB9B-3FCA-833C58448EE6}"/>
          </ac:spMkLst>
        </pc:spChg>
        <pc:spChg chg="add mod">
          <ac:chgData name="DIBYARANJAN DAS" userId="6b2f0571208c5e4b" providerId="LiveId" clId="{83A313BD-F562-4743-8634-9A8AED86C3D1}" dt="2024-09-27T07:28:26.654" v="1426"/>
          <ac:spMkLst>
            <pc:docMk/>
            <pc:sldMk cId="1918023962" sldId="259"/>
            <ac:spMk id="16" creationId="{58A8E1F5-55BA-43FA-1E0B-8FAFC78176C8}"/>
          </ac:spMkLst>
        </pc:spChg>
        <pc:spChg chg="add mod">
          <ac:chgData name="DIBYARANJAN DAS" userId="6b2f0571208c5e4b" providerId="LiveId" clId="{83A313BD-F562-4743-8634-9A8AED86C3D1}" dt="2024-09-27T07:28:26.654" v="1426"/>
          <ac:spMkLst>
            <pc:docMk/>
            <pc:sldMk cId="1918023962" sldId="259"/>
            <ac:spMk id="17" creationId="{89DB2AB9-AF84-0308-D8EC-5A11AEE8C31A}"/>
          </ac:spMkLst>
        </pc:spChg>
        <pc:spChg chg="add mod">
          <ac:chgData name="DIBYARANJAN DAS" userId="6b2f0571208c5e4b" providerId="LiveId" clId="{83A313BD-F562-4743-8634-9A8AED86C3D1}" dt="2024-09-27T07:28:26.654" v="1426"/>
          <ac:spMkLst>
            <pc:docMk/>
            <pc:sldMk cId="1918023962" sldId="259"/>
            <ac:spMk id="18" creationId="{33B07858-17E7-BC9D-234D-C655D3944A77}"/>
          </ac:spMkLst>
        </pc:spChg>
        <pc:spChg chg="add mod">
          <ac:chgData name="DIBYARANJAN DAS" userId="6b2f0571208c5e4b" providerId="LiveId" clId="{83A313BD-F562-4743-8634-9A8AED86C3D1}" dt="2024-09-27T07:28:26.654" v="1426"/>
          <ac:spMkLst>
            <pc:docMk/>
            <pc:sldMk cId="1918023962" sldId="259"/>
            <ac:spMk id="19" creationId="{59C174AA-5C13-6F49-7EE4-153A614974C0}"/>
          </ac:spMkLst>
        </pc:spChg>
        <pc:spChg chg="add mod">
          <ac:chgData name="DIBYARANJAN DAS" userId="6b2f0571208c5e4b" providerId="LiveId" clId="{83A313BD-F562-4743-8634-9A8AED86C3D1}" dt="2024-09-27T07:28:26.654" v="1426"/>
          <ac:spMkLst>
            <pc:docMk/>
            <pc:sldMk cId="1918023962" sldId="259"/>
            <ac:spMk id="20" creationId="{F1885BF2-AC5B-E98C-CA8C-0E4A2C8393D6}"/>
          </ac:spMkLst>
        </pc:spChg>
        <pc:spChg chg="add mod">
          <ac:chgData name="DIBYARANJAN DAS" userId="6b2f0571208c5e4b" providerId="LiveId" clId="{83A313BD-F562-4743-8634-9A8AED86C3D1}" dt="2024-09-27T07:28:26.654" v="1426"/>
          <ac:spMkLst>
            <pc:docMk/>
            <pc:sldMk cId="1918023962" sldId="259"/>
            <ac:spMk id="21" creationId="{B21752E9-187B-CE25-40B3-4645B6809C1D}"/>
          </ac:spMkLst>
        </pc:spChg>
        <pc:graphicFrameChg chg="add mod">
          <ac:chgData name="DIBYARANJAN DAS" userId="6b2f0571208c5e4b" providerId="LiveId" clId="{83A313BD-F562-4743-8634-9A8AED86C3D1}" dt="2024-09-27T07:28:26.654" v="1426"/>
          <ac:graphicFrameMkLst>
            <pc:docMk/>
            <pc:sldMk cId="1918023962" sldId="259"/>
            <ac:graphicFrameMk id="5" creationId="{1E325A71-4400-699F-B314-D8B90138A082}"/>
          </ac:graphicFrameMkLst>
        </pc:graphicFrameChg>
        <pc:graphicFrameChg chg="add mod">
          <ac:chgData name="DIBYARANJAN DAS" userId="6b2f0571208c5e4b" providerId="LiveId" clId="{83A313BD-F562-4743-8634-9A8AED86C3D1}" dt="2024-09-27T07:28:22.394" v="1425"/>
          <ac:graphicFrameMkLst>
            <pc:docMk/>
            <pc:sldMk cId="1918023962" sldId="259"/>
            <ac:graphicFrameMk id="6" creationId="{8B726987-D275-111D-170F-2BA647ADED64}"/>
          </ac:graphicFrameMkLst>
        </pc:graphicFrameChg>
        <pc:graphicFrameChg chg="add mod">
          <ac:chgData name="DIBYARANJAN DAS" userId="6b2f0571208c5e4b" providerId="LiveId" clId="{83A313BD-F562-4743-8634-9A8AED86C3D1}" dt="2024-09-27T07:28:22.394" v="1425"/>
          <ac:graphicFrameMkLst>
            <pc:docMk/>
            <pc:sldMk cId="1918023962" sldId="259"/>
            <ac:graphicFrameMk id="7" creationId="{D1D334C6-6ECB-E040-4C08-A86A7109A572}"/>
          </ac:graphicFrameMkLst>
        </pc:graphicFrameChg>
        <pc:graphicFrameChg chg="add mod">
          <ac:chgData name="DIBYARANJAN DAS" userId="6b2f0571208c5e4b" providerId="LiveId" clId="{83A313BD-F562-4743-8634-9A8AED86C3D1}" dt="2024-09-27T07:28:22.394" v="1425"/>
          <ac:graphicFrameMkLst>
            <pc:docMk/>
            <pc:sldMk cId="1918023962" sldId="259"/>
            <ac:graphicFrameMk id="8" creationId="{DC96C667-8989-734C-E504-E9C0A88CFD78}"/>
          </ac:graphicFrameMkLst>
        </pc:graphicFrameChg>
        <pc:graphicFrameChg chg="add mod">
          <ac:chgData name="DIBYARANJAN DAS" userId="6b2f0571208c5e4b" providerId="LiveId" clId="{83A313BD-F562-4743-8634-9A8AED86C3D1}" dt="2024-09-27T07:28:22.394" v="1425"/>
          <ac:graphicFrameMkLst>
            <pc:docMk/>
            <pc:sldMk cId="1918023962" sldId="259"/>
            <ac:graphicFrameMk id="9" creationId="{E76F4C15-C489-03EB-C5BB-A6160CDB77B3}"/>
          </ac:graphicFrameMkLst>
        </pc:graphicFrameChg>
        <pc:picChg chg="add mod">
          <ac:chgData name="DIBYARANJAN DAS" userId="6b2f0571208c5e4b" providerId="LiveId" clId="{83A313BD-F562-4743-8634-9A8AED86C3D1}" dt="2024-09-27T07:30:54.609" v="1440" actId="1440"/>
          <ac:picMkLst>
            <pc:docMk/>
            <pc:sldMk cId="1918023962" sldId="259"/>
            <ac:picMk id="23" creationId="{C82C29AE-2796-F61D-AB56-4E07147BFCBF}"/>
          </ac:picMkLst>
        </pc:picChg>
        <pc:picChg chg="add mod">
          <ac:chgData name="DIBYARANJAN DAS" userId="6b2f0571208c5e4b" providerId="LiveId" clId="{83A313BD-F562-4743-8634-9A8AED86C3D1}" dt="2024-09-27T07:32:19.824" v="1449" actId="1440"/>
          <ac:picMkLst>
            <pc:docMk/>
            <pc:sldMk cId="1918023962" sldId="259"/>
            <ac:picMk id="25" creationId="{F605AF38-5965-782E-7C89-3BAF73BBDD3B}"/>
          </ac:picMkLst>
        </pc:picChg>
        <pc:picChg chg="add mod">
          <ac:chgData name="DIBYARANJAN DAS" userId="6b2f0571208c5e4b" providerId="LiveId" clId="{83A313BD-F562-4743-8634-9A8AED86C3D1}" dt="2024-09-27T07:28:26.654" v="1426"/>
          <ac:picMkLst>
            <pc:docMk/>
            <pc:sldMk cId="1918023962" sldId="259"/>
            <ac:picMk id="1029" creationId="{E8815240-55CB-4F4C-EFD8-E0990B05D1D6}"/>
          </ac:picMkLst>
        </pc:picChg>
      </pc:sldChg>
      <pc:sldChg chg="addSp delSp modSp new mod modTransition">
        <pc:chgData name="DIBYARANJAN DAS" userId="6b2f0571208c5e4b" providerId="LiveId" clId="{83A313BD-F562-4743-8634-9A8AED86C3D1}" dt="2024-09-27T17:50:07.985" v="3977"/>
        <pc:sldMkLst>
          <pc:docMk/>
          <pc:sldMk cId="1792542321" sldId="260"/>
        </pc:sldMkLst>
        <pc:spChg chg="mod">
          <ac:chgData name="DIBYARANJAN DAS" userId="6b2f0571208c5e4b" providerId="LiveId" clId="{83A313BD-F562-4743-8634-9A8AED86C3D1}" dt="2024-09-27T13:25:53.615" v="1484" actId="1076"/>
          <ac:spMkLst>
            <pc:docMk/>
            <pc:sldMk cId="1792542321" sldId="260"/>
            <ac:spMk id="2" creationId="{0A65C647-172D-FEC6-BB5B-99066DA99691}"/>
          </ac:spMkLst>
        </pc:spChg>
        <pc:spChg chg="del mod">
          <ac:chgData name="DIBYARANJAN DAS" userId="6b2f0571208c5e4b" providerId="LiveId" clId="{83A313BD-F562-4743-8634-9A8AED86C3D1}" dt="2024-09-27T13:34:21.506" v="1679" actId="21"/>
          <ac:spMkLst>
            <pc:docMk/>
            <pc:sldMk cId="1792542321" sldId="260"/>
            <ac:spMk id="3" creationId="{16E086BD-DE07-267A-3363-53671BE1AF29}"/>
          </ac:spMkLst>
        </pc:spChg>
        <pc:spChg chg="mod">
          <ac:chgData name="DIBYARANJAN DAS" userId="6b2f0571208c5e4b" providerId="LiveId" clId="{83A313BD-F562-4743-8634-9A8AED86C3D1}" dt="2024-09-27T13:37:01.466" v="1687" actId="113"/>
          <ac:spMkLst>
            <pc:docMk/>
            <pc:sldMk cId="1792542321" sldId="260"/>
            <ac:spMk id="4" creationId="{6FAE50AB-900F-7F3B-AAFF-108D6B75BCD7}"/>
          </ac:spMkLst>
        </pc:spChg>
        <pc:picChg chg="add mod">
          <ac:chgData name="DIBYARANJAN DAS" userId="6b2f0571208c5e4b" providerId="LiveId" clId="{83A313BD-F562-4743-8634-9A8AED86C3D1}" dt="2024-09-27T13:37:43.557" v="1690" actId="1440"/>
          <ac:picMkLst>
            <pc:docMk/>
            <pc:sldMk cId="1792542321" sldId="260"/>
            <ac:picMk id="6" creationId="{2CD13418-65A1-DEF9-5E86-439592698849}"/>
          </ac:picMkLst>
        </pc:picChg>
        <pc:picChg chg="add mod">
          <ac:chgData name="DIBYARANJAN DAS" userId="6b2f0571208c5e4b" providerId="LiveId" clId="{83A313BD-F562-4743-8634-9A8AED86C3D1}" dt="2024-09-27T13:38:43.675" v="1694" actId="1440"/>
          <ac:picMkLst>
            <pc:docMk/>
            <pc:sldMk cId="1792542321" sldId="260"/>
            <ac:picMk id="8" creationId="{88A3E5E1-D9DA-0C88-4789-B88512EB1898}"/>
          </ac:picMkLst>
        </pc:picChg>
      </pc:sldChg>
      <pc:sldChg chg="addSp delSp modSp new mod modTransition">
        <pc:chgData name="DIBYARANJAN DAS" userId="6b2f0571208c5e4b" providerId="LiveId" clId="{83A313BD-F562-4743-8634-9A8AED86C3D1}" dt="2024-09-27T17:51:29.188" v="3981"/>
        <pc:sldMkLst>
          <pc:docMk/>
          <pc:sldMk cId="649442736" sldId="261"/>
        </pc:sldMkLst>
        <pc:spChg chg="mod">
          <ac:chgData name="DIBYARANJAN DAS" userId="6b2f0571208c5e4b" providerId="LiveId" clId="{83A313BD-F562-4743-8634-9A8AED86C3D1}" dt="2024-09-27T13:40:53.048" v="1731" actId="115"/>
          <ac:spMkLst>
            <pc:docMk/>
            <pc:sldMk cId="649442736" sldId="261"/>
            <ac:spMk id="2" creationId="{CFD5824D-AA57-698E-5231-4F437591AED5}"/>
          </ac:spMkLst>
        </pc:spChg>
        <pc:spChg chg="del">
          <ac:chgData name="DIBYARANJAN DAS" userId="6b2f0571208c5e4b" providerId="LiveId" clId="{83A313BD-F562-4743-8634-9A8AED86C3D1}" dt="2024-09-27T13:46:49.632" v="1870" actId="21"/>
          <ac:spMkLst>
            <pc:docMk/>
            <pc:sldMk cId="649442736" sldId="261"/>
            <ac:spMk id="3" creationId="{13899DFA-C16A-B139-3C9E-57616F98FB21}"/>
          </ac:spMkLst>
        </pc:spChg>
        <pc:spChg chg="mod">
          <ac:chgData name="DIBYARANJAN DAS" userId="6b2f0571208c5e4b" providerId="LiveId" clId="{83A313BD-F562-4743-8634-9A8AED86C3D1}" dt="2024-09-27T13:46:42.729" v="1869" actId="207"/>
          <ac:spMkLst>
            <pc:docMk/>
            <pc:sldMk cId="649442736" sldId="261"/>
            <ac:spMk id="4" creationId="{739E75DA-721C-CDFB-ABB8-0F6682F84D2A}"/>
          </ac:spMkLst>
        </pc:spChg>
        <pc:picChg chg="add del mod">
          <ac:chgData name="DIBYARANJAN DAS" userId="6b2f0571208c5e4b" providerId="LiveId" clId="{83A313BD-F562-4743-8634-9A8AED86C3D1}" dt="2024-09-27T16:53:02.327" v="3635" actId="478"/>
          <ac:picMkLst>
            <pc:docMk/>
            <pc:sldMk cId="649442736" sldId="261"/>
            <ac:picMk id="6" creationId="{5A5432E6-3EC7-712D-104E-AF58B0025B16}"/>
          </ac:picMkLst>
        </pc:picChg>
        <pc:picChg chg="add mod">
          <ac:chgData name="DIBYARANJAN DAS" userId="6b2f0571208c5e4b" providerId="LiveId" clId="{83A313BD-F562-4743-8634-9A8AED86C3D1}" dt="2024-09-27T13:48:43.756" v="1885" actId="1440"/>
          <ac:picMkLst>
            <pc:docMk/>
            <pc:sldMk cId="649442736" sldId="261"/>
            <ac:picMk id="8" creationId="{044C1236-E535-8451-9DB8-070AF00B46EB}"/>
          </ac:picMkLst>
        </pc:picChg>
      </pc:sldChg>
      <pc:sldChg chg="addSp delSp modSp new mod modTransition">
        <pc:chgData name="DIBYARANJAN DAS" userId="6b2f0571208c5e4b" providerId="LiveId" clId="{83A313BD-F562-4743-8634-9A8AED86C3D1}" dt="2024-09-27T17:51:43.948" v="3982"/>
        <pc:sldMkLst>
          <pc:docMk/>
          <pc:sldMk cId="353152190" sldId="262"/>
        </pc:sldMkLst>
        <pc:spChg chg="mod">
          <ac:chgData name="DIBYARANJAN DAS" userId="6b2f0571208c5e4b" providerId="LiveId" clId="{83A313BD-F562-4743-8634-9A8AED86C3D1}" dt="2024-09-27T13:56:29.030" v="1929" actId="1076"/>
          <ac:spMkLst>
            <pc:docMk/>
            <pc:sldMk cId="353152190" sldId="262"/>
            <ac:spMk id="2" creationId="{E3AFC4F1-D852-13A6-A2E5-FCB36EA13430}"/>
          </ac:spMkLst>
        </pc:spChg>
        <pc:spChg chg="del">
          <ac:chgData name="DIBYARANJAN DAS" userId="6b2f0571208c5e4b" providerId="LiveId" clId="{83A313BD-F562-4743-8634-9A8AED86C3D1}" dt="2024-09-27T14:00:36.348" v="2052" actId="931"/>
          <ac:spMkLst>
            <pc:docMk/>
            <pc:sldMk cId="353152190" sldId="262"/>
            <ac:spMk id="3" creationId="{E9E3F05C-0457-8C16-0DDA-F505F16BB978}"/>
          </ac:spMkLst>
        </pc:spChg>
        <pc:spChg chg="mod">
          <ac:chgData name="DIBYARANJAN DAS" userId="6b2f0571208c5e4b" providerId="LiveId" clId="{83A313BD-F562-4743-8634-9A8AED86C3D1}" dt="2024-09-27T13:59:06.053" v="2051" actId="255"/>
          <ac:spMkLst>
            <pc:docMk/>
            <pc:sldMk cId="353152190" sldId="262"/>
            <ac:spMk id="4" creationId="{BFD598E7-AA33-F01B-0A4B-F05ED57214C0}"/>
          </ac:spMkLst>
        </pc:spChg>
        <pc:spChg chg="add del mod">
          <ac:chgData name="DIBYARANJAN DAS" userId="6b2f0571208c5e4b" providerId="LiveId" clId="{83A313BD-F562-4743-8634-9A8AED86C3D1}" dt="2024-09-27T14:00:59.493" v="2056" actId="21"/>
          <ac:spMkLst>
            <pc:docMk/>
            <pc:sldMk cId="353152190" sldId="262"/>
            <ac:spMk id="8" creationId="{3EC9FD17-62D0-BB87-D095-04A2478B1D08}"/>
          </ac:spMkLst>
        </pc:spChg>
        <pc:picChg chg="add del mod">
          <ac:chgData name="DIBYARANJAN DAS" userId="6b2f0571208c5e4b" providerId="LiveId" clId="{83A313BD-F562-4743-8634-9A8AED86C3D1}" dt="2024-09-27T14:00:47.087" v="2055" actId="21"/>
          <ac:picMkLst>
            <pc:docMk/>
            <pc:sldMk cId="353152190" sldId="262"/>
            <ac:picMk id="6" creationId="{86AC8F46-A7E9-016D-7F7E-EB5D17E61AAC}"/>
          </ac:picMkLst>
        </pc:picChg>
        <pc:picChg chg="add mod">
          <ac:chgData name="DIBYARANJAN DAS" userId="6b2f0571208c5e4b" providerId="LiveId" clId="{83A313BD-F562-4743-8634-9A8AED86C3D1}" dt="2024-09-27T14:03:53.750" v="2074" actId="1440"/>
          <ac:picMkLst>
            <pc:docMk/>
            <pc:sldMk cId="353152190" sldId="262"/>
            <ac:picMk id="10" creationId="{6668F4A1-C04C-05FE-6211-F7FBF14DC011}"/>
          </ac:picMkLst>
        </pc:picChg>
        <pc:picChg chg="add mod">
          <ac:chgData name="DIBYARANJAN DAS" userId="6b2f0571208c5e4b" providerId="LiveId" clId="{83A313BD-F562-4743-8634-9A8AED86C3D1}" dt="2024-09-27T14:03:45.493" v="2073" actId="1440"/>
          <ac:picMkLst>
            <pc:docMk/>
            <pc:sldMk cId="353152190" sldId="262"/>
            <ac:picMk id="12" creationId="{A483ABDA-7E3E-AAD2-2EED-D2FC729DC8B7}"/>
          </ac:picMkLst>
        </pc:picChg>
        <pc:picChg chg="add mod">
          <ac:chgData name="DIBYARANJAN DAS" userId="6b2f0571208c5e4b" providerId="LiveId" clId="{83A313BD-F562-4743-8634-9A8AED86C3D1}" dt="2024-09-27T14:04:29.230" v="2077" actId="1440"/>
          <ac:picMkLst>
            <pc:docMk/>
            <pc:sldMk cId="353152190" sldId="262"/>
            <ac:picMk id="14" creationId="{AB50040D-C256-66E3-CF67-6275642A53B2}"/>
          </ac:picMkLst>
        </pc:picChg>
        <pc:picChg chg="add mod">
          <ac:chgData name="DIBYARANJAN DAS" userId="6b2f0571208c5e4b" providerId="LiveId" clId="{83A313BD-F562-4743-8634-9A8AED86C3D1}" dt="2024-09-27T14:04:23.918" v="2076" actId="1440"/>
          <ac:picMkLst>
            <pc:docMk/>
            <pc:sldMk cId="353152190" sldId="262"/>
            <ac:picMk id="16" creationId="{2C4FD3F6-C2D8-C986-C5FF-7F1390007F4F}"/>
          </ac:picMkLst>
        </pc:picChg>
      </pc:sldChg>
      <pc:sldChg chg="addSp modSp new mod modTransition">
        <pc:chgData name="DIBYARANJAN DAS" userId="6b2f0571208c5e4b" providerId="LiveId" clId="{83A313BD-F562-4743-8634-9A8AED86C3D1}" dt="2024-09-27T17:51:55.214" v="3983"/>
        <pc:sldMkLst>
          <pc:docMk/>
          <pc:sldMk cId="4084291040" sldId="263"/>
        </pc:sldMkLst>
        <pc:spChg chg="add mod">
          <ac:chgData name="DIBYARANJAN DAS" userId="6b2f0571208c5e4b" providerId="LiveId" clId="{83A313BD-F562-4743-8634-9A8AED86C3D1}" dt="2024-09-27T14:08:14.413" v="2106" actId="1076"/>
          <ac:spMkLst>
            <pc:docMk/>
            <pc:sldMk cId="4084291040" sldId="263"/>
            <ac:spMk id="2" creationId="{800AEAB9-FC16-34F1-9CA7-7099C55FE8E8}"/>
          </ac:spMkLst>
        </pc:spChg>
        <pc:picChg chg="add mod">
          <ac:chgData name="DIBYARANJAN DAS" userId="6b2f0571208c5e4b" providerId="LiveId" clId="{83A313BD-F562-4743-8634-9A8AED86C3D1}" dt="2024-09-27T16:53:18.889" v="3638" actId="14100"/>
          <ac:picMkLst>
            <pc:docMk/>
            <pc:sldMk cId="4084291040" sldId="263"/>
            <ac:picMk id="4" creationId="{CF688DC9-98B1-025A-8483-4C701F584C9B}"/>
          </ac:picMkLst>
        </pc:picChg>
        <pc:picChg chg="add mod">
          <ac:chgData name="DIBYARANJAN DAS" userId="6b2f0571208c5e4b" providerId="LiveId" clId="{83A313BD-F562-4743-8634-9A8AED86C3D1}" dt="2024-09-27T14:16:47.300" v="2144" actId="1440"/>
          <ac:picMkLst>
            <pc:docMk/>
            <pc:sldMk cId="4084291040" sldId="263"/>
            <ac:picMk id="6" creationId="{DEA841C8-3F21-D214-D81A-21D12153569E}"/>
          </ac:picMkLst>
        </pc:picChg>
        <pc:picChg chg="add mod ord modCrop">
          <ac:chgData name="DIBYARANJAN DAS" userId="6b2f0571208c5e4b" providerId="LiveId" clId="{83A313BD-F562-4743-8634-9A8AED86C3D1}" dt="2024-09-27T14:17:06.260" v="2145" actId="1440"/>
          <ac:picMkLst>
            <pc:docMk/>
            <pc:sldMk cId="4084291040" sldId="263"/>
            <ac:picMk id="8" creationId="{C3DDD922-4593-BDC1-B769-34058FF76395}"/>
          </ac:picMkLst>
        </pc:picChg>
      </pc:sldChg>
      <pc:sldChg chg="addSp delSp modSp new mod modTransition">
        <pc:chgData name="DIBYARANJAN DAS" userId="6b2f0571208c5e4b" providerId="LiveId" clId="{83A313BD-F562-4743-8634-9A8AED86C3D1}" dt="2024-09-27T17:52:27.307" v="3985"/>
        <pc:sldMkLst>
          <pc:docMk/>
          <pc:sldMk cId="1764791480" sldId="264"/>
        </pc:sldMkLst>
        <pc:spChg chg="mod">
          <ac:chgData name="DIBYARANJAN DAS" userId="6b2f0571208c5e4b" providerId="LiveId" clId="{83A313BD-F562-4743-8634-9A8AED86C3D1}" dt="2024-09-27T14:22:32.008" v="2174" actId="115"/>
          <ac:spMkLst>
            <pc:docMk/>
            <pc:sldMk cId="1764791480" sldId="264"/>
            <ac:spMk id="2" creationId="{EB252260-FD5D-FE73-7C14-B473C31B62F3}"/>
          </ac:spMkLst>
        </pc:spChg>
        <pc:spChg chg="mod">
          <ac:chgData name="DIBYARANJAN DAS" userId="6b2f0571208c5e4b" providerId="LiveId" clId="{83A313BD-F562-4743-8634-9A8AED86C3D1}" dt="2024-09-27T17:02:18.796" v="3769" actId="14100"/>
          <ac:spMkLst>
            <pc:docMk/>
            <pc:sldMk cId="1764791480" sldId="264"/>
            <ac:spMk id="3" creationId="{04768E56-12A7-0CD3-2337-56AA73C69282}"/>
          </ac:spMkLst>
        </pc:spChg>
        <pc:spChg chg="add del mod">
          <ac:chgData name="DIBYARANJAN DAS" userId="6b2f0571208c5e4b" providerId="LiveId" clId="{83A313BD-F562-4743-8634-9A8AED86C3D1}" dt="2024-09-27T14:25:22.432" v="2213"/>
          <ac:spMkLst>
            <pc:docMk/>
            <pc:sldMk cId="1764791480" sldId="264"/>
            <ac:spMk id="4" creationId="{0C536196-3F21-16A7-0314-08890A8A886A}"/>
          </ac:spMkLst>
        </pc:spChg>
        <pc:spChg chg="add mod">
          <ac:chgData name="DIBYARANJAN DAS" userId="6b2f0571208c5e4b" providerId="LiveId" clId="{83A313BD-F562-4743-8634-9A8AED86C3D1}" dt="2024-09-27T17:22:38.221" v="3897" actId="207"/>
          <ac:spMkLst>
            <pc:docMk/>
            <pc:sldMk cId="1764791480" sldId="264"/>
            <ac:spMk id="5" creationId="{6245148D-156D-DA4A-E163-B9E7E8B5C64C}"/>
          </ac:spMkLst>
        </pc:spChg>
        <pc:picChg chg="add mod">
          <ac:chgData name="DIBYARANJAN DAS" userId="6b2f0571208c5e4b" providerId="LiveId" clId="{83A313BD-F562-4743-8634-9A8AED86C3D1}" dt="2024-09-27T17:02:33.704" v="3770" actId="1440"/>
          <ac:picMkLst>
            <pc:docMk/>
            <pc:sldMk cId="1764791480" sldId="264"/>
            <ac:picMk id="6" creationId="{35238BC2-D97A-146E-A5F3-F73865FC19AC}"/>
          </ac:picMkLst>
        </pc:picChg>
        <pc:picChg chg="add del mod">
          <ac:chgData name="DIBYARANJAN DAS" userId="6b2f0571208c5e4b" providerId="LiveId" clId="{83A313BD-F562-4743-8634-9A8AED86C3D1}" dt="2024-09-27T16:57:29.063" v="3674" actId="21"/>
          <ac:picMkLst>
            <pc:docMk/>
            <pc:sldMk cId="1764791480" sldId="264"/>
            <ac:picMk id="7" creationId="{5DEF99B2-385E-DBD6-2FC0-384505A67D35}"/>
          </ac:picMkLst>
        </pc:picChg>
        <pc:picChg chg="add del mod">
          <ac:chgData name="DIBYARANJAN DAS" userId="6b2f0571208c5e4b" providerId="LiveId" clId="{83A313BD-F562-4743-8634-9A8AED86C3D1}" dt="2024-09-27T16:58:28.846" v="3675" actId="21"/>
          <ac:picMkLst>
            <pc:docMk/>
            <pc:sldMk cId="1764791480" sldId="264"/>
            <ac:picMk id="9" creationId="{35618237-7CC3-18DF-C5AF-AA3C2A6E27F4}"/>
          </ac:picMkLst>
        </pc:picChg>
        <pc:picChg chg="add mod">
          <ac:chgData name="DIBYARANJAN DAS" userId="6b2f0571208c5e4b" providerId="LiveId" clId="{83A313BD-F562-4743-8634-9A8AED86C3D1}" dt="2024-09-27T17:01:32.573" v="3729" actId="1076"/>
          <ac:picMkLst>
            <pc:docMk/>
            <pc:sldMk cId="1764791480" sldId="264"/>
            <ac:picMk id="10" creationId="{EC961418-3B2A-4B8F-B13E-77AEDFFFF6B0}"/>
          </ac:picMkLst>
        </pc:picChg>
        <pc:picChg chg="add mod">
          <ac:chgData name="DIBYARANJAN DAS" userId="6b2f0571208c5e4b" providerId="LiveId" clId="{83A313BD-F562-4743-8634-9A8AED86C3D1}" dt="2024-09-27T17:03:06.512" v="3780" actId="1440"/>
          <ac:picMkLst>
            <pc:docMk/>
            <pc:sldMk cId="1764791480" sldId="264"/>
            <ac:picMk id="12" creationId="{A9FCC49E-6606-137E-14A2-520D951DFD14}"/>
          </ac:picMkLst>
        </pc:picChg>
      </pc:sldChg>
      <pc:sldChg chg="modSp new del mod">
        <pc:chgData name="DIBYARANJAN DAS" userId="6b2f0571208c5e4b" providerId="LiveId" clId="{83A313BD-F562-4743-8634-9A8AED86C3D1}" dt="2024-09-27T16:40:21.028" v="2553" actId="2696"/>
        <pc:sldMkLst>
          <pc:docMk/>
          <pc:sldMk cId="246209061" sldId="265"/>
        </pc:sldMkLst>
        <pc:spChg chg="mod">
          <ac:chgData name="DIBYARANJAN DAS" userId="6b2f0571208c5e4b" providerId="LiveId" clId="{83A313BD-F562-4743-8634-9A8AED86C3D1}" dt="2024-09-27T16:39:46.023" v="2552" actId="14100"/>
          <ac:spMkLst>
            <pc:docMk/>
            <pc:sldMk cId="246209061" sldId="265"/>
            <ac:spMk id="2" creationId="{98DFDD9A-9BE1-2BF8-2D4B-C95B9DCC1B34}"/>
          </ac:spMkLst>
        </pc:spChg>
      </pc:sldChg>
      <pc:sldChg chg="new del">
        <pc:chgData name="DIBYARANJAN DAS" userId="6b2f0571208c5e4b" providerId="LiveId" clId="{83A313BD-F562-4743-8634-9A8AED86C3D1}" dt="2024-09-27T16:39:13.921" v="2549" actId="2696"/>
        <pc:sldMkLst>
          <pc:docMk/>
          <pc:sldMk cId="574906042" sldId="265"/>
        </pc:sldMkLst>
      </pc:sldChg>
      <pc:sldChg chg="addSp delSp modSp add mod ord modTransition">
        <pc:chgData name="DIBYARANJAN DAS" userId="6b2f0571208c5e4b" providerId="LiveId" clId="{83A313BD-F562-4743-8634-9A8AED86C3D1}" dt="2024-09-27T17:52:09.518" v="3984"/>
        <pc:sldMkLst>
          <pc:docMk/>
          <pc:sldMk cId="1185310442" sldId="265"/>
        </pc:sldMkLst>
        <pc:spChg chg="mod">
          <ac:chgData name="DIBYARANJAN DAS" userId="6b2f0571208c5e4b" providerId="LiveId" clId="{83A313BD-F562-4743-8634-9A8AED86C3D1}" dt="2024-09-27T17:23:21.380" v="3920" actId="20577"/>
          <ac:spMkLst>
            <pc:docMk/>
            <pc:sldMk cId="1185310442" sldId="265"/>
            <ac:spMk id="3" creationId="{04768E56-12A7-0CD3-2337-56AA73C69282}"/>
          </ac:spMkLst>
        </pc:spChg>
        <pc:spChg chg="mod">
          <ac:chgData name="DIBYARANJAN DAS" userId="6b2f0571208c5e4b" providerId="LiveId" clId="{83A313BD-F562-4743-8634-9A8AED86C3D1}" dt="2024-09-27T17:05:25.088" v="3801" actId="20577"/>
          <ac:spMkLst>
            <pc:docMk/>
            <pc:sldMk cId="1185310442" sldId="265"/>
            <ac:spMk id="5" creationId="{6245148D-156D-DA4A-E163-B9E7E8B5C64C}"/>
          </ac:spMkLst>
        </pc:spChg>
        <pc:picChg chg="del">
          <ac:chgData name="DIBYARANJAN DAS" userId="6b2f0571208c5e4b" providerId="LiveId" clId="{83A313BD-F562-4743-8634-9A8AED86C3D1}" dt="2024-09-27T17:05:47.517" v="3802" actId="21"/>
          <ac:picMkLst>
            <pc:docMk/>
            <pc:sldMk cId="1185310442" sldId="265"/>
            <ac:picMk id="6" creationId="{35238BC2-D97A-146E-A5F3-F73865FC19AC}"/>
          </ac:picMkLst>
        </pc:picChg>
        <pc:picChg chg="add del mod">
          <ac:chgData name="DIBYARANJAN DAS" userId="6b2f0571208c5e4b" providerId="LiveId" clId="{83A313BD-F562-4743-8634-9A8AED86C3D1}" dt="2024-09-27T17:06:20.763" v="3809" actId="21"/>
          <ac:picMkLst>
            <pc:docMk/>
            <pc:sldMk cId="1185310442" sldId="265"/>
            <ac:picMk id="7" creationId="{22978800-B73B-21C6-E962-02416675E028}"/>
          </ac:picMkLst>
        </pc:picChg>
        <pc:picChg chg="add mod">
          <ac:chgData name="DIBYARANJAN DAS" userId="6b2f0571208c5e4b" providerId="LiveId" clId="{83A313BD-F562-4743-8634-9A8AED86C3D1}" dt="2024-09-27T17:07:09.476" v="3815" actId="1440"/>
          <ac:picMkLst>
            <pc:docMk/>
            <pc:sldMk cId="1185310442" sldId="265"/>
            <ac:picMk id="9" creationId="{EBBA99FB-98F8-AC8F-41E2-878B013B57C8}"/>
          </ac:picMkLst>
        </pc:picChg>
        <pc:picChg chg="del">
          <ac:chgData name="DIBYARANJAN DAS" userId="6b2f0571208c5e4b" providerId="LiveId" clId="{83A313BD-F562-4743-8634-9A8AED86C3D1}" dt="2024-09-27T17:06:24.129" v="3810" actId="21"/>
          <ac:picMkLst>
            <pc:docMk/>
            <pc:sldMk cId="1185310442" sldId="265"/>
            <ac:picMk id="12" creationId="{A9FCC49E-6606-137E-14A2-520D951DFD14}"/>
          </ac:picMkLst>
        </pc:picChg>
      </pc:sldChg>
      <pc:sldChg chg="modSp add del mod">
        <pc:chgData name="DIBYARANJAN DAS" userId="6b2f0571208c5e4b" providerId="LiveId" clId="{83A313BD-F562-4743-8634-9A8AED86C3D1}" dt="2024-09-27T16:53:46.894" v="3640" actId="2696"/>
        <pc:sldMkLst>
          <pc:docMk/>
          <pc:sldMk cId="2335671773" sldId="265"/>
        </pc:sldMkLst>
        <pc:spChg chg="mod">
          <ac:chgData name="DIBYARANJAN DAS" userId="6b2f0571208c5e4b" providerId="LiveId" clId="{83A313BD-F562-4743-8634-9A8AED86C3D1}" dt="2024-09-27T16:41:33.735" v="2582" actId="1076"/>
          <ac:spMkLst>
            <pc:docMk/>
            <pc:sldMk cId="2335671773" sldId="265"/>
            <ac:spMk id="3" creationId="{04768E56-12A7-0CD3-2337-56AA73C69282}"/>
          </ac:spMkLst>
        </pc:spChg>
        <pc:spChg chg="mod">
          <ac:chgData name="DIBYARANJAN DAS" userId="6b2f0571208c5e4b" providerId="LiveId" clId="{83A313BD-F562-4743-8634-9A8AED86C3D1}" dt="2024-09-27T16:52:08.723" v="3631" actId="20577"/>
          <ac:spMkLst>
            <pc:docMk/>
            <pc:sldMk cId="2335671773" sldId="265"/>
            <ac:spMk id="5" creationId="{6245148D-156D-DA4A-E163-B9E7E8B5C64C}"/>
          </ac:spMkLst>
        </pc:spChg>
      </pc:sldChg>
      <pc:sldChg chg="addSp delSp modSp add del mod">
        <pc:chgData name="DIBYARANJAN DAS" userId="6b2f0571208c5e4b" providerId="LiveId" clId="{83A313BD-F562-4743-8634-9A8AED86C3D1}" dt="2024-09-27T16:54:44.331" v="3649" actId="2890"/>
        <pc:sldMkLst>
          <pc:docMk/>
          <pc:sldMk cId="2607067830" sldId="265"/>
        </pc:sldMkLst>
        <pc:spChg chg="add del mod">
          <ac:chgData name="DIBYARANJAN DAS" userId="6b2f0571208c5e4b" providerId="LiveId" clId="{83A313BD-F562-4743-8634-9A8AED86C3D1}" dt="2024-09-27T16:54:43.690" v="3648" actId="20577"/>
          <ac:spMkLst>
            <pc:docMk/>
            <pc:sldMk cId="2607067830" sldId="265"/>
            <ac:spMk id="5" creationId="{6245148D-156D-DA4A-E163-B9E7E8B5C64C}"/>
          </ac:spMkLst>
        </pc:spChg>
      </pc:sldChg>
      <pc:sldChg chg="delSp modSp add del mod">
        <pc:chgData name="DIBYARANJAN DAS" userId="6b2f0571208c5e4b" providerId="LiveId" clId="{83A313BD-F562-4743-8634-9A8AED86C3D1}" dt="2024-09-27T16:55:17.145" v="3656" actId="2696"/>
        <pc:sldMkLst>
          <pc:docMk/>
          <pc:sldMk cId="3494830281" sldId="265"/>
        </pc:sldMkLst>
        <pc:spChg chg="del mod">
          <ac:chgData name="DIBYARANJAN DAS" userId="6b2f0571208c5e4b" providerId="LiveId" clId="{83A313BD-F562-4743-8634-9A8AED86C3D1}" dt="2024-09-27T16:55:04.287" v="3654"/>
          <ac:spMkLst>
            <pc:docMk/>
            <pc:sldMk cId="3494830281" sldId="265"/>
            <ac:spMk id="5" creationId="{6245148D-156D-DA4A-E163-B9E7E8B5C64C}"/>
          </ac:spMkLst>
        </pc:spChg>
      </pc:sldChg>
      <pc:sldChg chg="add del">
        <pc:chgData name="DIBYARANJAN DAS" userId="6b2f0571208c5e4b" providerId="LiveId" clId="{83A313BD-F562-4743-8634-9A8AED86C3D1}" dt="2024-09-27T16:55:12.784" v="3655" actId="2696"/>
        <pc:sldMkLst>
          <pc:docMk/>
          <pc:sldMk cId="1638836781" sldId="266"/>
        </pc:sldMkLst>
      </pc:sldChg>
      <pc:sldChg chg="add del">
        <pc:chgData name="DIBYARANJAN DAS" userId="6b2f0571208c5e4b" providerId="LiveId" clId="{83A313BD-F562-4743-8634-9A8AED86C3D1}" dt="2024-09-27T16:54:42.808" v="3647"/>
        <pc:sldMkLst>
          <pc:docMk/>
          <pc:sldMk cId="2178182333" sldId="266"/>
        </pc:sldMkLst>
      </pc:sldChg>
      <pc:sldChg chg="addSp delSp modSp add mod modTransition">
        <pc:chgData name="DIBYARANJAN DAS" userId="6b2f0571208c5e4b" providerId="LiveId" clId="{83A313BD-F562-4743-8634-9A8AED86C3D1}" dt="2024-09-28T05:34:49.687" v="4565"/>
        <pc:sldMkLst>
          <pc:docMk/>
          <pc:sldMk cId="2597304879" sldId="266"/>
        </pc:sldMkLst>
        <pc:spChg chg="mod">
          <ac:chgData name="DIBYARANJAN DAS" userId="6b2f0571208c5e4b" providerId="LiveId" clId="{83A313BD-F562-4743-8634-9A8AED86C3D1}" dt="2024-09-27T17:16:21.190" v="3869" actId="14100"/>
          <ac:spMkLst>
            <pc:docMk/>
            <pc:sldMk cId="2597304879" sldId="266"/>
            <ac:spMk id="3" creationId="{04768E56-12A7-0CD3-2337-56AA73C69282}"/>
          </ac:spMkLst>
        </pc:spChg>
        <pc:spChg chg="mod">
          <ac:chgData name="DIBYARANJAN DAS" userId="6b2f0571208c5e4b" providerId="LiveId" clId="{83A313BD-F562-4743-8634-9A8AED86C3D1}" dt="2024-09-27T17:19:59.427" v="3876" actId="255"/>
          <ac:spMkLst>
            <pc:docMk/>
            <pc:sldMk cId="2597304879" sldId="266"/>
            <ac:spMk id="5" creationId="{6245148D-156D-DA4A-E163-B9E7E8B5C64C}"/>
          </ac:spMkLst>
        </pc:spChg>
        <pc:picChg chg="del">
          <ac:chgData name="DIBYARANJAN DAS" userId="6b2f0571208c5e4b" providerId="LiveId" clId="{83A313BD-F562-4743-8634-9A8AED86C3D1}" dt="2024-09-27T17:20:04.991" v="3877" actId="21"/>
          <ac:picMkLst>
            <pc:docMk/>
            <pc:sldMk cId="2597304879" sldId="266"/>
            <ac:picMk id="6" creationId="{35238BC2-D97A-146E-A5F3-F73865FC19AC}"/>
          </ac:picMkLst>
        </pc:picChg>
        <pc:picChg chg="add del mod">
          <ac:chgData name="DIBYARANJAN DAS" userId="6b2f0571208c5e4b" providerId="LiveId" clId="{83A313BD-F562-4743-8634-9A8AED86C3D1}" dt="2024-09-27T17:20:56.451" v="3889" actId="21"/>
          <ac:picMkLst>
            <pc:docMk/>
            <pc:sldMk cId="2597304879" sldId="266"/>
            <ac:picMk id="7" creationId="{B474B8A0-9530-E779-F521-EFB21F66225C}"/>
          </ac:picMkLst>
        </pc:picChg>
        <pc:picChg chg="add mod">
          <ac:chgData name="DIBYARANJAN DAS" userId="6b2f0571208c5e4b" providerId="LiveId" clId="{83A313BD-F562-4743-8634-9A8AED86C3D1}" dt="2024-09-27T17:20:50.868" v="3886" actId="931"/>
          <ac:picMkLst>
            <pc:docMk/>
            <pc:sldMk cId="2597304879" sldId="266"/>
            <ac:picMk id="9" creationId="{8AFBA9F0-D7C4-10F4-0E12-6588549F6F86}"/>
          </ac:picMkLst>
        </pc:picChg>
        <pc:picChg chg="add mod">
          <ac:chgData name="DIBYARANJAN DAS" userId="6b2f0571208c5e4b" providerId="LiveId" clId="{83A313BD-F562-4743-8634-9A8AED86C3D1}" dt="2024-09-27T17:21:37.435" v="3896" actId="1440"/>
          <ac:picMkLst>
            <pc:docMk/>
            <pc:sldMk cId="2597304879" sldId="266"/>
            <ac:picMk id="11" creationId="{EE0F351D-8773-045E-C206-6D12689F3193}"/>
          </ac:picMkLst>
        </pc:picChg>
        <pc:picChg chg="add del">
          <ac:chgData name="DIBYARANJAN DAS" userId="6b2f0571208c5e4b" providerId="LiveId" clId="{83A313BD-F562-4743-8634-9A8AED86C3D1}" dt="2024-09-27T17:21:00.696" v="3890" actId="21"/>
          <ac:picMkLst>
            <pc:docMk/>
            <pc:sldMk cId="2597304879" sldId="266"/>
            <ac:picMk id="12" creationId="{A9FCC49E-6606-137E-14A2-520D951DFD14}"/>
          </ac:picMkLst>
        </pc:picChg>
      </pc:sldChg>
      <pc:sldChg chg="addSp delSp modSp add mod modTransition">
        <pc:chgData name="DIBYARANJAN DAS" userId="6b2f0571208c5e4b" providerId="LiveId" clId="{83A313BD-F562-4743-8634-9A8AED86C3D1}" dt="2024-09-28T06:00:00.551" v="4942" actId="1076"/>
        <pc:sldMkLst>
          <pc:docMk/>
          <pc:sldMk cId="2001289627" sldId="267"/>
        </pc:sldMkLst>
        <pc:spChg chg="mod">
          <ac:chgData name="DIBYARANJAN DAS" userId="6b2f0571208c5e4b" providerId="LiveId" clId="{83A313BD-F562-4743-8634-9A8AED86C3D1}" dt="2024-09-27T17:48:36.324" v="3976" actId="20577"/>
          <ac:spMkLst>
            <pc:docMk/>
            <pc:sldMk cId="2001289627" sldId="267"/>
            <ac:spMk id="3" creationId="{04768E56-12A7-0CD3-2337-56AA73C69282}"/>
          </ac:spMkLst>
        </pc:spChg>
        <pc:spChg chg="mod">
          <ac:chgData name="DIBYARANJAN DAS" userId="6b2f0571208c5e4b" providerId="LiveId" clId="{83A313BD-F562-4743-8634-9A8AED86C3D1}" dt="2024-09-27T17:48:03.831" v="3947" actId="255"/>
          <ac:spMkLst>
            <pc:docMk/>
            <pc:sldMk cId="2001289627" sldId="267"/>
            <ac:spMk id="5" creationId="{6245148D-156D-DA4A-E163-B9E7E8B5C64C}"/>
          </ac:spMkLst>
        </pc:spChg>
        <pc:picChg chg="add mod">
          <ac:chgData name="DIBYARANJAN DAS" userId="6b2f0571208c5e4b" providerId="LiveId" clId="{83A313BD-F562-4743-8634-9A8AED86C3D1}" dt="2024-09-27T17:47:02.857" v="3942" actId="1440"/>
          <ac:picMkLst>
            <pc:docMk/>
            <pc:sldMk cId="2001289627" sldId="267"/>
            <ac:picMk id="6" creationId="{9E3F5619-1629-6103-B972-A14C649B142D}"/>
          </ac:picMkLst>
        </pc:picChg>
        <pc:picChg chg="add del mod">
          <ac:chgData name="DIBYARANJAN DAS" userId="6b2f0571208c5e4b" providerId="LiveId" clId="{83A313BD-F562-4743-8634-9A8AED86C3D1}" dt="2024-09-28T05:45:46.339" v="4625" actId="21"/>
          <ac:picMkLst>
            <pc:docMk/>
            <pc:sldMk cId="2001289627" sldId="267"/>
            <ac:picMk id="7" creationId="{45D19E02-7CFA-21A2-2FD6-E450EB42375B}"/>
          </ac:picMkLst>
        </pc:picChg>
        <pc:picChg chg="del">
          <ac:chgData name="DIBYARANJAN DAS" userId="6b2f0571208c5e4b" providerId="LiveId" clId="{83A313BD-F562-4743-8634-9A8AED86C3D1}" dt="2024-09-27T17:46:29.428" v="3934" actId="21"/>
          <ac:picMkLst>
            <pc:docMk/>
            <pc:sldMk cId="2001289627" sldId="267"/>
            <ac:picMk id="7" creationId="{B474B8A0-9530-E779-F521-EFB21F66225C}"/>
          </ac:picMkLst>
        </pc:picChg>
        <pc:picChg chg="add del mod">
          <ac:chgData name="DIBYARANJAN DAS" userId="6b2f0571208c5e4b" providerId="LiveId" clId="{83A313BD-F562-4743-8634-9A8AED86C3D1}" dt="2024-09-28T05:44:13.094" v="4623" actId="21"/>
          <ac:picMkLst>
            <pc:docMk/>
            <pc:sldMk cId="2001289627" sldId="267"/>
            <ac:picMk id="9" creationId="{58CA0181-5156-CD23-FE71-F117A6B547ED}"/>
          </ac:picMkLst>
        </pc:picChg>
        <pc:picChg chg="add mod">
          <ac:chgData name="DIBYARANJAN DAS" userId="6b2f0571208c5e4b" providerId="LiveId" clId="{83A313BD-F562-4743-8634-9A8AED86C3D1}" dt="2024-09-28T06:00:00.551" v="4942" actId="1076"/>
          <ac:picMkLst>
            <pc:docMk/>
            <pc:sldMk cId="2001289627" sldId="267"/>
            <ac:picMk id="10" creationId="{A6C5D32D-FFDE-DEE1-FEAF-0B7953E4D28F}"/>
          </ac:picMkLst>
        </pc:picChg>
        <pc:picChg chg="del">
          <ac:chgData name="DIBYARANJAN DAS" userId="6b2f0571208c5e4b" providerId="LiveId" clId="{83A313BD-F562-4743-8634-9A8AED86C3D1}" dt="2024-09-27T17:46:31.502" v="3935" actId="21"/>
          <ac:picMkLst>
            <pc:docMk/>
            <pc:sldMk cId="2001289627" sldId="267"/>
            <ac:picMk id="11" creationId="{EE0F351D-8773-045E-C206-6D12689F3193}"/>
          </ac:picMkLst>
        </pc:picChg>
      </pc:sldChg>
      <pc:sldChg chg="addSp delSp modSp new mod modTransition">
        <pc:chgData name="DIBYARANJAN DAS" userId="6b2f0571208c5e4b" providerId="LiveId" clId="{83A313BD-F562-4743-8634-9A8AED86C3D1}" dt="2024-09-28T05:35:08.650" v="4567"/>
        <pc:sldMkLst>
          <pc:docMk/>
          <pc:sldMk cId="2912800074" sldId="268"/>
        </pc:sldMkLst>
        <pc:spChg chg="mod">
          <ac:chgData name="DIBYARANJAN DAS" userId="6b2f0571208c5e4b" providerId="LiveId" clId="{83A313BD-F562-4743-8634-9A8AED86C3D1}" dt="2024-09-27T18:00:06.089" v="4052" actId="20577"/>
          <ac:spMkLst>
            <pc:docMk/>
            <pc:sldMk cId="2912800074" sldId="268"/>
            <ac:spMk id="2" creationId="{26CCF719-A66C-94B7-5022-84B4839BEF61}"/>
          </ac:spMkLst>
        </pc:spChg>
        <pc:spChg chg="del mod">
          <ac:chgData name="DIBYARANJAN DAS" userId="6b2f0571208c5e4b" providerId="LiveId" clId="{83A313BD-F562-4743-8634-9A8AED86C3D1}" dt="2024-09-27T17:55:34.705" v="4023" actId="21"/>
          <ac:spMkLst>
            <pc:docMk/>
            <pc:sldMk cId="2912800074" sldId="268"/>
            <ac:spMk id="3" creationId="{483D9A05-F1C8-FC06-924C-C8BB56149298}"/>
          </ac:spMkLst>
        </pc:spChg>
        <pc:spChg chg="add mod">
          <ac:chgData name="DIBYARANJAN DAS" userId="6b2f0571208c5e4b" providerId="LiveId" clId="{83A313BD-F562-4743-8634-9A8AED86C3D1}" dt="2024-09-27T17:59:06.086" v="4050" actId="14100"/>
          <ac:spMkLst>
            <pc:docMk/>
            <pc:sldMk cId="2912800074" sldId="268"/>
            <ac:spMk id="4" creationId="{A5B5F507-84C7-B27B-01E1-F95661FA39A5}"/>
          </ac:spMkLst>
        </pc:spChg>
        <pc:spChg chg="add del mod">
          <ac:chgData name="DIBYARANJAN DAS" userId="6b2f0571208c5e4b" providerId="LiveId" clId="{83A313BD-F562-4743-8634-9A8AED86C3D1}" dt="2024-09-27T17:58:45.578" v="4046" actId="21"/>
          <ac:spMkLst>
            <pc:docMk/>
            <pc:sldMk cId="2912800074" sldId="268"/>
            <ac:spMk id="9" creationId="{B6BD50DB-B197-9340-C854-B9E023CA2C14}"/>
          </ac:spMkLst>
        </pc:spChg>
        <pc:picChg chg="add mod">
          <ac:chgData name="DIBYARANJAN DAS" userId="6b2f0571208c5e4b" providerId="LiveId" clId="{83A313BD-F562-4743-8634-9A8AED86C3D1}" dt="2024-09-27T17:58:27.370" v="4044" actId="1440"/>
          <ac:picMkLst>
            <pc:docMk/>
            <pc:sldMk cId="2912800074" sldId="268"/>
            <ac:picMk id="6" creationId="{5A1A7F99-F553-8566-5184-D3F1741B0A6E}"/>
          </ac:picMkLst>
        </pc:picChg>
        <pc:picChg chg="add mod">
          <ac:chgData name="DIBYARANJAN DAS" userId="6b2f0571208c5e4b" providerId="LiveId" clId="{83A313BD-F562-4743-8634-9A8AED86C3D1}" dt="2024-09-27T17:58:16.412" v="4043" actId="1440"/>
          <ac:picMkLst>
            <pc:docMk/>
            <pc:sldMk cId="2912800074" sldId="268"/>
            <ac:picMk id="8" creationId="{B2172411-CC81-9532-503F-1917D7C3A2CB}"/>
          </ac:picMkLst>
        </pc:picChg>
      </pc:sldChg>
      <pc:sldChg chg="addSp delSp modSp new mod modTransition">
        <pc:chgData name="DIBYARANJAN DAS" userId="6b2f0571208c5e4b" providerId="LiveId" clId="{83A313BD-F562-4743-8634-9A8AED86C3D1}" dt="2024-09-28T05:35:20.541" v="4568"/>
        <pc:sldMkLst>
          <pc:docMk/>
          <pc:sldMk cId="3005920410" sldId="269"/>
        </pc:sldMkLst>
        <pc:spChg chg="mod">
          <ac:chgData name="DIBYARANJAN DAS" userId="6b2f0571208c5e4b" providerId="LiveId" clId="{83A313BD-F562-4743-8634-9A8AED86C3D1}" dt="2024-09-27T18:01:34.029" v="4072" actId="14100"/>
          <ac:spMkLst>
            <pc:docMk/>
            <pc:sldMk cId="3005920410" sldId="269"/>
            <ac:spMk id="2" creationId="{1832E78D-4610-03B6-1374-272EDA807855}"/>
          </ac:spMkLst>
        </pc:spChg>
        <pc:spChg chg="del">
          <ac:chgData name="DIBYARANJAN DAS" userId="6b2f0571208c5e4b" providerId="LiveId" clId="{83A313BD-F562-4743-8634-9A8AED86C3D1}" dt="2024-09-27T18:03:01.438" v="4073" actId="21"/>
          <ac:spMkLst>
            <pc:docMk/>
            <pc:sldMk cId="3005920410" sldId="269"/>
            <ac:spMk id="3" creationId="{954AA556-FB7D-361B-F963-723DE11171E3}"/>
          </ac:spMkLst>
        </pc:spChg>
        <pc:spChg chg="mod">
          <ac:chgData name="DIBYARANJAN DAS" userId="6b2f0571208c5e4b" providerId="LiveId" clId="{83A313BD-F562-4743-8634-9A8AED86C3D1}" dt="2024-09-27T18:06:04.956" v="4136" actId="1076"/>
          <ac:spMkLst>
            <pc:docMk/>
            <pc:sldMk cId="3005920410" sldId="269"/>
            <ac:spMk id="4" creationId="{4A609EA6-D54E-FBFB-7C60-D65BA00B9C59}"/>
          </ac:spMkLst>
        </pc:spChg>
        <pc:spChg chg="add mod">
          <ac:chgData name="DIBYARANJAN DAS" userId="6b2f0571208c5e4b" providerId="LiveId" clId="{83A313BD-F562-4743-8634-9A8AED86C3D1}" dt="2024-09-28T05:31:58.508" v="4546" actId="20577"/>
          <ac:spMkLst>
            <pc:docMk/>
            <pc:sldMk cId="3005920410" sldId="269"/>
            <ac:spMk id="7" creationId="{AD00EE40-3A94-FA2E-A5EA-C4A2E875420E}"/>
          </ac:spMkLst>
        </pc:spChg>
        <pc:picChg chg="add mod">
          <ac:chgData name="DIBYARANJAN DAS" userId="6b2f0571208c5e4b" providerId="LiveId" clId="{83A313BD-F562-4743-8634-9A8AED86C3D1}" dt="2024-09-27T18:03:32.198" v="4082" actId="1440"/>
          <ac:picMkLst>
            <pc:docMk/>
            <pc:sldMk cId="3005920410" sldId="269"/>
            <ac:picMk id="6" creationId="{EAB65E37-BBB9-C211-6057-2117C5B11202}"/>
          </ac:picMkLst>
        </pc:picChg>
      </pc:sldChg>
      <pc:sldChg chg="addSp delSp modSp new mod modTransition">
        <pc:chgData name="DIBYARANJAN DAS" userId="6b2f0571208c5e4b" providerId="LiveId" clId="{83A313BD-F562-4743-8634-9A8AED86C3D1}" dt="2024-09-28T05:35:28.171" v="4569"/>
        <pc:sldMkLst>
          <pc:docMk/>
          <pc:sldMk cId="586480084" sldId="270"/>
        </pc:sldMkLst>
        <pc:spChg chg="add mod">
          <ac:chgData name="DIBYARANJAN DAS" userId="6b2f0571208c5e4b" providerId="LiveId" clId="{83A313BD-F562-4743-8634-9A8AED86C3D1}" dt="2024-09-27T18:21:30.755" v="4281" actId="1076"/>
          <ac:spMkLst>
            <pc:docMk/>
            <pc:sldMk cId="586480084" sldId="270"/>
            <ac:spMk id="8" creationId="{656C601E-FD7E-1E71-3302-CB43877EBE2B}"/>
          </ac:spMkLst>
        </pc:spChg>
        <pc:picChg chg="add del mod">
          <ac:chgData name="DIBYARANJAN DAS" userId="6b2f0571208c5e4b" providerId="LiveId" clId="{83A313BD-F562-4743-8634-9A8AED86C3D1}" dt="2024-09-27T18:12:11.341" v="4238" actId="21"/>
          <ac:picMkLst>
            <pc:docMk/>
            <pc:sldMk cId="586480084" sldId="270"/>
            <ac:picMk id="3" creationId="{DAF010B6-B3C9-F155-819B-A41E02E11D2B}"/>
          </ac:picMkLst>
        </pc:picChg>
        <pc:picChg chg="add mod">
          <ac:chgData name="DIBYARANJAN DAS" userId="6b2f0571208c5e4b" providerId="LiveId" clId="{83A313BD-F562-4743-8634-9A8AED86C3D1}" dt="2024-09-27T18:13:36.116" v="4244" actId="1076"/>
          <ac:picMkLst>
            <pc:docMk/>
            <pc:sldMk cId="586480084" sldId="270"/>
            <ac:picMk id="5" creationId="{436B1BB3-84AD-A3CD-29A6-EEF4D70907B9}"/>
          </ac:picMkLst>
        </pc:picChg>
        <pc:picChg chg="add mod">
          <ac:chgData name="DIBYARANJAN DAS" userId="6b2f0571208c5e4b" providerId="LiveId" clId="{83A313BD-F562-4743-8634-9A8AED86C3D1}" dt="2024-09-27T18:15:47.690" v="4250" actId="14100"/>
          <ac:picMkLst>
            <pc:docMk/>
            <pc:sldMk cId="586480084" sldId="270"/>
            <ac:picMk id="7" creationId="{4DF08852-A32E-4285-22DE-FC3F23757956}"/>
          </ac:picMkLst>
        </pc:picChg>
        <pc:picChg chg="add mod ord">
          <ac:chgData name="DIBYARANJAN DAS" userId="6b2f0571208c5e4b" providerId="LiveId" clId="{83A313BD-F562-4743-8634-9A8AED86C3D1}" dt="2024-09-27T18:21:26.151" v="4280" actId="1076"/>
          <ac:picMkLst>
            <pc:docMk/>
            <pc:sldMk cId="586480084" sldId="270"/>
            <ac:picMk id="10" creationId="{9EFDE445-CCD9-1AB9-7DD3-616E127A3A37}"/>
          </ac:picMkLst>
        </pc:picChg>
      </pc:sldChg>
      <pc:sldChg chg="addSp delSp modSp new mod modTransition">
        <pc:chgData name="DIBYARANJAN DAS" userId="6b2f0571208c5e4b" providerId="LiveId" clId="{83A313BD-F562-4743-8634-9A8AED86C3D1}" dt="2024-09-28T05:35:37.954" v="4570"/>
        <pc:sldMkLst>
          <pc:docMk/>
          <pc:sldMk cId="3762825904" sldId="271"/>
        </pc:sldMkLst>
        <pc:spChg chg="mod">
          <ac:chgData name="DIBYARANJAN DAS" userId="6b2f0571208c5e4b" providerId="LiveId" clId="{83A313BD-F562-4743-8634-9A8AED86C3D1}" dt="2024-09-27T18:29:55.763" v="4325" actId="115"/>
          <ac:spMkLst>
            <pc:docMk/>
            <pc:sldMk cId="3762825904" sldId="271"/>
            <ac:spMk id="2" creationId="{CDB857DD-ADA1-802B-AE4D-38869B7B3372}"/>
          </ac:spMkLst>
        </pc:spChg>
        <pc:spChg chg="del">
          <ac:chgData name="DIBYARANJAN DAS" userId="6b2f0571208c5e4b" providerId="LiveId" clId="{83A313BD-F562-4743-8634-9A8AED86C3D1}" dt="2024-09-27T18:29:09.760" v="4308" actId="21"/>
          <ac:spMkLst>
            <pc:docMk/>
            <pc:sldMk cId="3762825904" sldId="271"/>
            <ac:spMk id="3" creationId="{63D137D8-8D15-8A6E-45FE-B415889CB8D5}"/>
          </ac:spMkLst>
        </pc:spChg>
        <pc:spChg chg="mod">
          <ac:chgData name="DIBYARANJAN DAS" userId="6b2f0571208c5e4b" providerId="LiveId" clId="{83A313BD-F562-4743-8634-9A8AED86C3D1}" dt="2024-09-27T18:35:29.963" v="4423" actId="14100"/>
          <ac:spMkLst>
            <pc:docMk/>
            <pc:sldMk cId="3762825904" sldId="271"/>
            <ac:spMk id="4" creationId="{C7981659-C3A1-EE9E-03E8-E86F34682386}"/>
          </ac:spMkLst>
        </pc:spChg>
        <pc:grpChg chg="mod">
          <ac:chgData name="DIBYARANJAN DAS" userId="6b2f0571208c5e4b" providerId="LiveId" clId="{83A313BD-F562-4743-8634-9A8AED86C3D1}" dt="2024-09-28T05:34:21.312" v="4564"/>
          <ac:grpSpMkLst>
            <pc:docMk/>
            <pc:sldMk cId="3762825904" sldId="271"/>
            <ac:grpSpMk id="22" creationId="{399CB2E5-262E-B645-C432-0BD0511099BB}"/>
          </ac:grpSpMkLst>
        </pc:grpChg>
        <pc:picChg chg="add mod">
          <ac:chgData name="DIBYARANJAN DAS" userId="6b2f0571208c5e4b" providerId="LiveId" clId="{83A313BD-F562-4743-8634-9A8AED86C3D1}" dt="2024-09-27T18:36:02.236" v="4425" actId="1440"/>
          <ac:picMkLst>
            <pc:docMk/>
            <pc:sldMk cId="3762825904" sldId="271"/>
            <ac:picMk id="6" creationId="{AD024B88-D61D-DCDD-2EAB-B90A56A229AA}"/>
          </ac:picMkLst>
        </pc:picChg>
        <pc:inkChg chg="add">
          <ac:chgData name="DIBYARANJAN DAS" userId="6b2f0571208c5e4b" providerId="LiveId" clId="{83A313BD-F562-4743-8634-9A8AED86C3D1}" dt="2024-09-28T05:33:33.826" v="4547" actId="9405"/>
          <ac:inkMkLst>
            <pc:docMk/>
            <pc:sldMk cId="3762825904" sldId="271"/>
            <ac:inkMk id="3" creationId="{EA4E7CDF-92A8-4B7C-55C9-A6CDED4AA970}"/>
          </ac:inkMkLst>
        </pc:inkChg>
        <pc:inkChg chg="add">
          <ac:chgData name="DIBYARANJAN DAS" userId="6b2f0571208c5e4b" providerId="LiveId" clId="{83A313BD-F562-4743-8634-9A8AED86C3D1}" dt="2024-09-28T05:33:34.959" v="4548" actId="9405"/>
          <ac:inkMkLst>
            <pc:docMk/>
            <pc:sldMk cId="3762825904" sldId="271"/>
            <ac:inkMk id="5" creationId="{71B105B6-F1AE-AFF6-5A08-02847EC88CDC}"/>
          </ac:inkMkLst>
        </pc:inkChg>
        <pc:inkChg chg="add">
          <ac:chgData name="DIBYARANJAN DAS" userId="6b2f0571208c5e4b" providerId="LiveId" clId="{83A313BD-F562-4743-8634-9A8AED86C3D1}" dt="2024-09-28T05:33:35.905" v="4549" actId="9405"/>
          <ac:inkMkLst>
            <pc:docMk/>
            <pc:sldMk cId="3762825904" sldId="271"/>
            <ac:inkMk id="7" creationId="{7F49BCDE-B73E-4C7E-35C8-6602A2E0FC49}"/>
          </ac:inkMkLst>
        </pc:inkChg>
        <pc:inkChg chg="add">
          <ac:chgData name="DIBYARANJAN DAS" userId="6b2f0571208c5e4b" providerId="LiveId" clId="{83A313BD-F562-4743-8634-9A8AED86C3D1}" dt="2024-09-28T05:33:37.543" v="4550" actId="9405"/>
          <ac:inkMkLst>
            <pc:docMk/>
            <pc:sldMk cId="3762825904" sldId="271"/>
            <ac:inkMk id="8" creationId="{56D24E77-F248-6025-FD51-D110B454F9B9}"/>
          </ac:inkMkLst>
        </pc:inkChg>
        <pc:inkChg chg="add">
          <ac:chgData name="DIBYARANJAN DAS" userId="6b2f0571208c5e4b" providerId="LiveId" clId="{83A313BD-F562-4743-8634-9A8AED86C3D1}" dt="2024-09-28T05:33:38.033" v="4551" actId="9405"/>
          <ac:inkMkLst>
            <pc:docMk/>
            <pc:sldMk cId="3762825904" sldId="271"/>
            <ac:inkMk id="9" creationId="{A4AE27D8-ACC6-E49C-E98E-55D8DB6FFAE5}"/>
          </ac:inkMkLst>
        </pc:inkChg>
        <pc:inkChg chg="add">
          <ac:chgData name="DIBYARANJAN DAS" userId="6b2f0571208c5e4b" providerId="LiveId" clId="{83A313BD-F562-4743-8634-9A8AED86C3D1}" dt="2024-09-28T05:33:38.473" v="4552" actId="9405"/>
          <ac:inkMkLst>
            <pc:docMk/>
            <pc:sldMk cId="3762825904" sldId="271"/>
            <ac:inkMk id="10" creationId="{03DE8E43-6963-7C4D-03CB-7F25D8890A8E}"/>
          </ac:inkMkLst>
        </pc:inkChg>
        <pc:inkChg chg="add">
          <ac:chgData name="DIBYARANJAN DAS" userId="6b2f0571208c5e4b" providerId="LiveId" clId="{83A313BD-F562-4743-8634-9A8AED86C3D1}" dt="2024-09-28T05:33:39.366" v="4553" actId="9405"/>
          <ac:inkMkLst>
            <pc:docMk/>
            <pc:sldMk cId="3762825904" sldId="271"/>
            <ac:inkMk id="11" creationId="{CB9B74DC-2D43-60EB-3723-25D374C091F4}"/>
          </ac:inkMkLst>
        </pc:inkChg>
        <pc:inkChg chg="add">
          <ac:chgData name="DIBYARANJAN DAS" userId="6b2f0571208c5e4b" providerId="LiveId" clId="{83A313BD-F562-4743-8634-9A8AED86C3D1}" dt="2024-09-28T05:33:42.380" v="4554" actId="9405"/>
          <ac:inkMkLst>
            <pc:docMk/>
            <pc:sldMk cId="3762825904" sldId="271"/>
            <ac:inkMk id="12" creationId="{101F83FF-B785-BB70-DFEF-E876670C2B09}"/>
          </ac:inkMkLst>
        </pc:inkChg>
        <pc:inkChg chg="add mod">
          <ac:chgData name="DIBYARANJAN DAS" userId="6b2f0571208c5e4b" providerId="LiveId" clId="{83A313BD-F562-4743-8634-9A8AED86C3D1}" dt="2024-09-28T05:34:21.312" v="4564"/>
          <ac:inkMkLst>
            <pc:docMk/>
            <pc:sldMk cId="3762825904" sldId="271"/>
            <ac:inkMk id="13" creationId="{62D381A6-D650-D61F-2AB4-599DF28E2068}"/>
          </ac:inkMkLst>
        </pc:inkChg>
        <pc:inkChg chg="add mod">
          <ac:chgData name="DIBYARANJAN DAS" userId="6b2f0571208c5e4b" providerId="LiveId" clId="{83A313BD-F562-4743-8634-9A8AED86C3D1}" dt="2024-09-28T05:34:21.312" v="4564"/>
          <ac:inkMkLst>
            <pc:docMk/>
            <pc:sldMk cId="3762825904" sldId="271"/>
            <ac:inkMk id="14" creationId="{27DD20CE-2171-0426-6893-47757BDAB638}"/>
          </ac:inkMkLst>
        </pc:inkChg>
        <pc:inkChg chg="add mod">
          <ac:chgData name="DIBYARANJAN DAS" userId="6b2f0571208c5e4b" providerId="LiveId" clId="{83A313BD-F562-4743-8634-9A8AED86C3D1}" dt="2024-09-28T05:34:21.312" v="4564"/>
          <ac:inkMkLst>
            <pc:docMk/>
            <pc:sldMk cId="3762825904" sldId="271"/>
            <ac:inkMk id="15" creationId="{846B7019-CA44-6745-28BC-23DBB9031462}"/>
          </ac:inkMkLst>
        </pc:inkChg>
        <pc:inkChg chg="add mod">
          <ac:chgData name="DIBYARANJAN DAS" userId="6b2f0571208c5e4b" providerId="LiveId" clId="{83A313BD-F562-4743-8634-9A8AED86C3D1}" dt="2024-09-28T05:34:21.312" v="4564"/>
          <ac:inkMkLst>
            <pc:docMk/>
            <pc:sldMk cId="3762825904" sldId="271"/>
            <ac:inkMk id="16" creationId="{D032CD91-2565-4A5B-C8ED-24FA108107DB}"/>
          </ac:inkMkLst>
        </pc:inkChg>
        <pc:inkChg chg="add mod">
          <ac:chgData name="DIBYARANJAN DAS" userId="6b2f0571208c5e4b" providerId="LiveId" clId="{83A313BD-F562-4743-8634-9A8AED86C3D1}" dt="2024-09-28T05:34:21.312" v="4564"/>
          <ac:inkMkLst>
            <pc:docMk/>
            <pc:sldMk cId="3762825904" sldId="271"/>
            <ac:inkMk id="17" creationId="{C24B42B7-72EE-93FF-0DFB-0F8F99D7E7E0}"/>
          </ac:inkMkLst>
        </pc:inkChg>
        <pc:inkChg chg="add mod">
          <ac:chgData name="DIBYARANJAN DAS" userId="6b2f0571208c5e4b" providerId="LiveId" clId="{83A313BD-F562-4743-8634-9A8AED86C3D1}" dt="2024-09-28T05:34:21.312" v="4564"/>
          <ac:inkMkLst>
            <pc:docMk/>
            <pc:sldMk cId="3762825904" sldId="271"/>
            <ac:inkMk id="18" creationId="{05BEB9D3-336B-140C-F2D0-400DEE100D4C}"/>
          </ac:inkMkLst>
        </pc:inkChg>
        <pc:inkChg chg="add mod">
          <ac:chgData name="DIBYARANJAN DAS" userId="6b2f0571208c5e4b" providerId="LiveId" clId="{83A313BD-F562-4743-8634-9A8AED86C3D1}" dt="2024-09-28T05:34:21.312" v="4564"/>
          <ac:inkMkLst>
            <pc:docMk/>
            <pc:sldMk cId="3762825904" sldId="271"/>
            <ac:inkMk id="19" creationId="{F0A6B585-BAA7-672D-A761-7273D1A327AF}"/>
          </ac:inkMkLst>
        </pc:inkChg>
        <pc:inkChg chg="add mod">
          <ac:chgData name="DIBYARANJAN DAS" userId="6b2f0571208c5e4b" providerId="LiveId" clId="{83A313BD-F562-4743-8634-9A8AED86C3D1}" dt="2024-09-28T05:34:21.312" v="4564"/>
          <ac:inkMkLst>
            <pc:docMk/>
            <pc:sldMk cId="3762825904" sldId="271"/>
            <ac:inkMk id="20" creationId="{3836515C-1B88-0FA4-6388-1686BAA15DC8}"/>
          </ac:inkMkLst>
        </pc:inkChg>
        <pc:inkChg chg="add mod">
          <ac:chgData name="DIBYARANJAN DAS" userId="6b2f0571208c5e4b" providerId="LiveId" clId="{83A313BD-F562-4743-8634-9A8AED86C3D1}" dt="2024-09-28T05:34:21.312" v="4564"/>
          <ac:inkMkLst>
            <pc:docMk/>
            <pc:sldMk cId="3762825904" sldId="271"/>
            <ac:inkMk id="21" creationId="{0AB22E51-915A-E2C1-96D0-4548FF4976C7}"/>
          </ac:inkMkLst>
        </pc:inkChg>
      </pc:sldChg>
      <pc:sldChg chg="addSp modSp new mod modTransition">
        <pc:chgData name="DIBYARANJAN DAS" userId="6b2f0571208c5e4b" providerId="LiveId" clId="{83A313BD-F562-4743-8634-9A8AED86C3D1}" dt="2024-09-28T05:35:44.382" v="4571"/>
        <pc:sldMkLst>
          <pc:docMk/>
          <pc:sldMk cId="1617977222" sldId="272"/>
        </pc:sldMkLst>
        <pc:spChg chg="add mod">
          <ac:chgData name="DIBYARANJAN DAS" userId="6b2f0571208c5e4b" providerId="LiveId" clId="{83A313BD-F562-4743-8634-9A8AED86C3D1}" dt="2024-09-27T18:37:42.010" v="4455" actId="1076"/>
          <ac:spMkLst>
            <pc:docMk/>
            <pc:sldMk cId="1617977222" sldId="272"/>
            <ac:spMk id="2" creationId="{BCD7B04A-557F-727D-7C51-45F07727024B}"/>
          </ac:spMkLst>
        </pc:spChg>
        <pc:picChg chg="add mod">
          <ac:chgData name="DIBYARANJAN DAS" userId="6b2f0571208c5e4b" providerId="LiveId" clId="{83A313BD-F562-4743-8634-9A8AED86C3D1}" dt="2024-09-27T18:40:17.900" v="4489" actId="1440"/>
          <ac:picMkLst>
            <pc:docMk/>
            <pc:sldMk cId="1617977222" sldId="272"/>
            <ac:picMk id="4" creationId="{F1F8CFA1-7CF0-B15E-6F64-E5AF5E43021D}"/>
          </ac:picMkLst>
        </pc:picChg>
        <pc:picChg chg="add mod">
          <ac:chgData name="DIBYARANJAN DAS" userId="6b2f0571208c5e4b" providerId="LiveId" clId="{83A313BD-F562-4743-8634-9A8AED86C3D1}" dt="2024-09-27T18:40:14.509" v="4488" actId="1440"/>
          <ac:picMkLst>
            <pc:docMk/>
            <pc:sldMk cId="1617977222" sldId="272"/>
            <ac:picMk id="6" creationId="{33B9A2E7-9C12-7233-25A8-6BD4EBBBB792}"/>
          </ac:picMkLst>
        </pc:picChg>
        <pc:picChg chg="add mod">
          <ac:chgData name="DIBYARANJAN DAS" userId="6b2f0571208c5e4b" providerId="LiveId" clId="{83A313BD-F562-4743-8634-9A8AED86C3D1}" dt="2024-09-27T18:40:21.559" v="4490" actId="1440"/>
          <ac:picMkLst>
            <pc:docMk/>
            <pc:sldMk cId="1617977222" sldId="272"/>
            <ac:picMk id="8" creationId="{8E8571B3-FCDB-C5BB-6510-552A61E24B83}"/>
          </ac:picMkLst>
        </pc:picChg>
        <pc:picChg chg="add mod">
          <ac:chgData name="DIBYARANJAN DAS" userId="6b2f0571208c5e4b" providerId="LiveId" clId="{83A313BD-F562-4743-8634-9A8AED86C3D1}" dt="2024-09-27T18:40:27.833" v="4491" actId="1440"/>
          <ac:picMkLst>
            <pc:docMk/>
            <pc:sldMk cId="1617977222" sldId="272"/>
            <ac:picMk id="10" creationId="{270A0323-7402-125D-4A9A-C76136E171C1}"/>
          </ac:picMkLst>
        </pc:picChg>
        <pc:picChg chg="add mod">
          <ac:chgData name="DIBYARANJAN DAS" userId="6b2f0571208c5e4b" providerId="LiveId" clId="{83A313BD-F562-4743-8634-9A8AED86C3D1}" dt="2024-09-27T18:40:31.539" v="4492" actId="1440"/>
          <ac:picMkLst>
            <pc:docMk/>
            <pc:sldMk cId="1617977222" sldId="272"/>
            <ac:picMk id="12" creationId="{9A8EBF0C-177D-00BC-B46D-D2AFFCAC637D}"/>
          </ac:picMkLst>
        </pc:picChg>
      </pc:sldChg>
      <pc:sldChg chg="addSp delSp modSp new mod modTransition">
        <pc:chgData name="DIBYARANJAN DAS" userId="6b2f0571208c5e4b" providerId="LiveId" clId="{83A313BD-F562-4743-8634-9A8AED86C3D1}" dt="2024-09-28T05:57:11.500" v="4934" actId="20577"/>
        <pc:sldMkLst>
          <pc:docMk/>
          <pc:sldMk cId="2039130238" sldId="273"/>
        </pc:sldMkLst>
        <pc:spChg chg="mod">
          <ac:chgData name="DIBYARANJAN DAS" userId="6b2f0571208c5e4b" providerId="LiveId" clId="{83A313BD-F562-4743-8634-9A8AED86C3D1}" dt="2024-09-27T18:45:37.125" v="4513" actId="1076"/>
          <ac:spMkLst>
            <pc:docMk/>
            <pc:sldMk cId="2039130238" sldId="273"/>
            <ac:spMk id="2" creationId="{81C1CA8A-B836-B645-CD67-3EAFE660D8C6}"/>
          </ac:spMkLst>
        </pc:spChg>
        <pc:spChg chg="mod">
          <ac:chgData name="DIBYARANJAN DAS" userId="6b2f0571208c5e4b" providerId="LiveId" clId="{83A313BD-F562-4743-8634-9A8AED86C3D1}" dt="2024-09-28T05:57:11.500" v="4934" actId="20577"/>
          <ac:spMkLst>
            <pc:docMk/>
            <pc:sldMk cId="2039130238" sldId="273"/>
            <ac:spMk id="3" creationId="{D65ACE8D-FE58-1D2F-701A-69C5DA5BED09}"/>
          </ac:spMkLst>
        </pc:spChg>
        <pc:spChg chg="add del mod">
          <ac:chgData name="DIBYARANJAN DAS" userId="6b2f0571208c5e4b" providerId="LiveId" clId="{83A313BD-F562-4743-8634-9A8AED86C3D1}" dt="2024-09-27T18:47:54.387" v="4544"/>
          <ac:spMkLst>
            <pc:docMk/>
            <pc:sldMk cId="2039130238" sldId="273"/>
            <ac:spMk id="4" creationId="{D5174B9F-0414-F741-54C3-AF69BE4EF222}"/>
          </ac:spMkLst>
        </pc:spChg>
        <pc:spChg chg="add mod">
          <ac:chgData name="DIBYARANJAN DAS" userId="6b2f0571208c5e4b" providerId="LiveId" clId="{83A313BD-F562-4743-8634-9A8AED86C3D1}" dt="2024-09-28T05:55:39.861" v="4866" actId="1076"/>
          <ac:spMkLst>
            <pc:docMk/>
            <pc:sldMk cId="2039130238" sldId="273"/>
            <ac:spMk id="6" creationId="{42934598-092C-439D-C59B-B10C04743396}"/>
          </ac:spMkLst>
        </pc:spChg>
        <pc:picChg chg="add mod">
          <ac:chgData name="DIBYARANJAN DAS" userId="6b2f0571208c5e4b" providerId="LiveId" clId="{83A313BD-F562-4743-8634-9A8AED86C3D1}" dt="2024-09-28T05:52:50.074" v="4712" actId="1076"/>
          <ac:picMkLst>
            <pc:docMk/>
            <pc:sldMk cId="2039130238" sldId="273"/>
            <ac:picMk id="5" creationId="{94835851-743D-2C64-D64E-9ADAB8A8394B}"/>
          </ac:picMkLst>
        </pc:picChg>
      </pc:sldChg>
      <pc:sldChg chg="new del">
        <pc:chgData name="DIBYARANJAN DAS" userId="6b2f0571208c5e4b" providerId="LiveId" clId="{83A313BD-F562-4743-8634-9A8AED86C3D1}" dt="2024-09-28T05:36:50.842" v="4574" actId="2696"/>
        <pc:sldMkLst>
          <pc:docMk/>
          <pc:sldMk cId="2022718188" sldId="274"/>
        </pc:sldMkLst>
      </pc:sldChg>
      <pc:sldChg chg="new del">
        <pc:chgData name="DIBYARANJAN DAS" userId="6b2f0571208c5e4b" providerId="LiveId" clId="{83A313BD-F562-4743-8634-9A8AED86C3D1}" dt="2024-09-28T05:36:59.348" v="4576" actId="2696"/>
        <pc:sldMkLst>
          <pc:docMk/>
          <pc:sldMk cId="2042552702" sldId="274"/>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7:21.983"/>
    </inkml:context>
    <inkml:brush xml:id="br0">
      <inkml:brushProperty name="width" value="0.035" units="cm"/>
      <inkml:brushProperty name="height" value="0.035" units="cm"/>
      <inkml:brushProperty name="color" value="#FFC114"/>
    </inkml:brush>
  </inkml:definitions>
  <inkml:trace contextRef="#ctx0" brushRef="#br0">1 1 24575,'0'0'-8191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8T05:33:35.90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8T05:33:37.54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8T05:33:38.03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8T05:33:38.47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8T05:33:39.36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8T05:33:42.37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924 43,'-923'0,"1074"-10,-19 0,19-1,18-1,-146 12</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3:50.851"/>
    </inkml:context>
    <inkml:brush xml:id="br0">
      <inkml:brushProperty name="width" value="0.035" units="cm"/>
      <inkml:brushProperty name="height" value="0.035" units="cm"/>
      <inkml:brushProperty name="color" value="#FFC114"/>
    </inkml:brush>
  </inkml:definitions>
  <inkml:trace contextRef="#ctx0" brushRef="#br0">0 0 24575,'17'1'0,"-1"1"0,1 1 0,-1 1 0,0 0 0,24 9 0,32 9 0,9-7 0,138 8 0,-216-23 0,16 1 0,-1 1 0,38 7 0,-56-9 0,0 0 0,0 0 0,0 0 0,0 0 0,0 0 0,-1 0 0,1 0 0,0 0 0,0 0 0,0 0 0,0 0 0,0 0 0,0 0 0,0 0 0,0 1 0,0-1 0,0 0 0,0 0 0,0 0 0,0 0 0,0 0 0,0 0 0,0 0 0,0 0 0,0 0 0,0 0 0,0 0 0,0 0 0,0 0 0,0 0 0,0 0 0,0 0 0,0 0 0,0 1 0,0-1 0,0 0 0,1 0 0,-1 0 0,0 0 0,0 0 0,0 0 0,0 0 0,0 0 0,0 0 0,0 0 0,0 0 0,0 0 0,0 0 0,0 0 0,0 0 0,0 0 0,0 0 0,-10 2 0,-14 1 0,-100-3 0,1097 0 0,-1021 0 0,-67 1 0,-135-16 0,745 72-1365,-469-56-5461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3:51.257"/>
    </inkml:context>
    <inkml:brush xml:id="br0">
      <inkml:brushProperty name="width" value="0.035" units="cm"/>
      <inkml:brushProperty name="height" value="0.035" units="cm"/>
      <inkml:brushProperty name="color" value="#FFC114"/>
    </inkml:brush>
  </inkml:definitions>
  <inkml:trace contextRef="#ctx0" brushRef="#br0">228 21 24575,'-11'-3'0,"-10"-2"0,-17 0 0,-15 2 0,-4 0 0,10 1-8191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3:51.620"/>
    </inkml:context>
    <inkml:brush xml:id="br0">
      <inkml:brushProperty name="width" value="0.035" units="cm"/>
      <inkml:brushProperty name="height" value="0.035" units="cm"/>
      <inkml:brushProperty name="color" value="#FFC114"/>
    </inkml:brush>
  </inkml:definitions>
  <inkml:trace contextRef="#ctx0" brushRef="#br0">0 0 24575,'11'0'0,"11"0"0,12 0 0,7 0 0,5 0 0,-3 0 0,-8 0-8191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3:51.949"/>
    </inkml:context>
    <inkml:brush xml:id="br0">
      <inkml:brushProperty name="width" value="0.035" units="cm"/>
      <inkml:brushProperty name="height" value="0.035" units="cm"/>
      <inkml:brushProperty name="color" value="#FFC114"/>
    </inkml:brush>
  </inkml:definitions>
  <inkml:trace contextRef="#ctx0" brushRef="#br0">462 0 24575,'-461'0'0,"841"0"-1365,-334 0-5461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7:22.783"/>
    </inkml:context>
    <inkml:brush xml:id="br0">
      <inkml:brushProperty name="width" value="0.035" units="cm"/>
      <inkml:brushProperty name="height" value="0.035" units="cm"/>
      <inkml:brushProperty name="color" value="#FFC114"/>
    </inkml:brush>
  </inkml:definitions>
  <inkml:trace contextRef="#ctx0" brushRef="#br0">0 1 24575,'0'0'-8191</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3:56.200"/>
    </inkml:context>
    <inkml:brush xml:id="br0">
      <inkml:brushProperty name="width" value="0.035" units="cm"/>
      <inkml:brushProperty name="height" value="0.035" units="cm"/>
      <inkml:brushProperty name="color" value="#FFC114"/>
    </inkml:brush>
  </inkml:definitions>
  <inkml:trace contextRef="#ctx0" brushRef="#br0">1048 24 24575,'541'0'0,"-836"0"0,559 0 0,-260 0 0,-7-2 0,-22-2 0,-39-3 0,-533-3 0,383 11 0,156-1 0,1 1 0,-102 18 0,202-18 0,-11 1 0,402-3 0,-934 23 0,124 18 0,359-37 0,33-2 0,-2-1 0,232 20 0,-27-1 0,-198-16 0,-25 1 0,-34 3 0,36-7 0,-9 2 0,-22 2 0,29-2 0,23-1 0,215-1 0,435 11 0,-659-10 0,791 30 0,-771-31 0,3 1 0,44-5 0,-127-8 0,-398-57 0,442 68-118,11 0 156,24 0 162,45 1-1685,-48 0-5341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3:57.442"/>
    </inkml:context>
    <inkml:brush xml:id="br0">
      <inkml:brushProperty name="width" value="0.035" units="cm"/>
      <inkml:brushProperty name="height" value="0.035" units="cm"/>
      <inkml:brushProperty name="color" value="#FFC114"/>
    </inkml:brush>
  </inkml:definitions>
  <inkml:trace contextRef="#ctx0" brushRef="#br0">746 88 24575,'-118'-33'0,"-41"-9"0,125 35 0,63 3 0,31 2 0,126 5 0,-253-3 0,57 0 0,46 0 0,5 0 0,-17 0 0,-56 0 0,-637 0-1365,636 0-5461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4:02.088"/>
    </inkml:context>
    <inkml:brush xml:id="br0">
      <inkml:brushProperty name="width" value="0.035" units="cm"/>
      <inkml:brushProperty name="height" value="0.035" units="cm"/>
      <inkml:brushProperty name="color" value="#FFC114"/>
    </inkml:brush>
  </inkml:definitions>
  <inkml:trace contextRef="#ctx0" brushRef="#br0">929 43 24575,'259'0'0,"-559"0"0,333 0 0,104 3 0,-119-1 0,1 0 0,-1 1 0,0 1 0,0 0 0,18 8 0,-33-8 0,-9-1 0,-16 1 0,-326 0 0,292-5 0,144 0 0,-422 1 0,700 0 0,-781 0 0,420 0 0,90 0 0,-57-1 0,-30 0 0,-11-1 0,-133-13 0,297 13 0,-193 2 0,-18 2 0,-67-8 0,101 2 0,18 0 0,28-1 0,195 0 0,-221 5 0,-76 1 0,11 1 0,1-3 0,-102-13 0,108 8 0,-94 3 0,129 3 0,241 0 0,-295 0 0,42 0 0,25 0 0,7 0 0,298 0 0,-492 0 0,382 0 0,-323-7 0,-238-8 0,555 16 0,-209-1 0,33 0 0,48 0 0,96 0 0,-392 0-1365,199 0-5461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4:03.266"/>
    </inkml:context>
    <inkml:brush xml:id="br0">
      <inkml:brushProperty name="width" value="0.035" units="cm"/>
      <inkml:brushProperty name="height" value="0.035" units="cm"/>
      <inkml:brushProperty name="color" value="#FFC114"/>
    </inkml:brush>
  </inkml:definitions>
  <inkml:trace contextRef="#ctx0" brushRef="#br0">22 88 24575,'0'72'0,"0"-42"0,0-24 0,0-7 0,0-193 0,1 223 0,0-18 0,0-1 0,-1 1 0,0 0 0,-1 0 0,0 0 0,-1-1 0,0 1 0,0 0 0,-6 11 0,8-22 0,0 0 0,0 0 0,-1 0 0,1 0 0,0 0 0,-1 0 0,1-1 0,0 1 0,0 0 0,-1 0 0,1 0 0,0-1 0,0 1 0,0 0 0,-1 0 0,1 0 0,0-1 0,0 1 0,0 0 0,0-1 0,-1 1 0,1 0 0,0 0 0,0-1 0,0 1 0,0 0 0,0-1 0,0 1 0,0 0 0,0-1 0,0 1 0,0 0 0,0-1 0,0 1 0,0 0 0,0 0 0,0-1 0,0 1 0,-2-18 0,0-26-1365,2 22-5461</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4:20.433"/>
    </inkml:context>
    <inkml:brush xml:id="br0">
      <inkml:brushProperty name="width" value="0.035" units="cm"/>
      <inkml:brushProperty name="height" value="0.035" units="cm"/>
      <inkml:brushProperty name="color" value="#FFC114"/>
    </inkml:brush>
  </inkml:definitions>
  <inkml:trace contextRef="#ctx0" brushRef="#br0">145 27 24575,'1'29'0,"0"-18"0,-1 0 0,0 0 0,0-1 0,-1 1 0,-4 16 0,5-26 0,0 0 0,0-1 0,-1 1 0,1 0 0,0-1 0,0 1 0,0 0 0,-1-1 0,1 1 0,0-1 0,-1 1 0,1 0 0,0-1 0,-1 1 0,1-1 0,-1 1 0,1-1 0,-1 1 0,1-1 0,-1 1 0,1-1 0,-1 0 0,0 1 0,1-1 0,-1 0 0,1 0 0,-2 1 0,1-1 0,0-1 0,0 1 0,0 0 0,1-1 0,-1 1 0,0-1 0,0 1 0,0-1 0,1 0 0,-1 1 0,0-1 0,1 0 0,-1 1 0,0-1 0,1 0 0,-1 0 0,0-1 0,-21-46 0,18 39 0,4 9 0,0 0 0,0-1 0,0 1 0,0 0 0,0 0 0,0 0 0,0-1 0,0 1 0,0 0 0,0 0 0,-1 0 0,1-1 0,0 1 0,0 0 0,0 0 0,0 0 0,0-1 0,-1 1 0,1 0 0,0 0 0,0 0 0,0 0 0,-1 0 0,1 0 0,0 0 0,0-1 0,0 1 0,-1 0 0,1 0 0,0 0 0,0 0 0,-1 0 0,1 0 0,0 0 0,0 0 0,-1 0 0,1 0 0,0 0 0,0 0 0,0 0 0,-1 1 0,1-1 0,0 0 0,0 0 0,-1 0 0,1 0 0,0 0 0,0 0 0,0 0 0,0 1 0,-1-1 0,1 0 0,0 0 0,0 0 0,0 1 0,-11 19 0,-6 32 0,16-48 0,-9 18 0,7-37 0,3 10 0,1 1 0,-1-1 0,0 1 0,1-1 0,0 1 0,0-1 0,1 1 0,-1-1 0,5-7 0,-5 11 0,1-1 0,0 1 0,0 0 0,0-1 0,1 1 0,-1 0 0,0 0 0,0 1 0,0-1 0,1 0 0,-1 1 0,0-1 0,1 1 0,-1 0 0,1 0 0,-1 0 0,0 0 0,5 1 0,47 12 0,-40-9 0,25 3 0,-1-1 0,1-2 0,1-2 0,62-4 0,-47 1 0,-122 0 0,32-1 0,-1 1 0,1 2 0,-36 6 0,47 0 0,18-2 0,17-1 0,-7-4 0,1 1 0,-1 0 0,1 0 0,-1 0 0,1 1 0,5 2 0,-10-4 0,0 0 0,0 0 0,0 0 0,0 0 0,1 0 0,-1 0 0,0 0 0,0 1 0,0-1 0,0 0 0,0 0 0,0 0 0,1 0 0,-1 1 0,0-1 0,0 0 0,0 0 0,0 0 0,0 1 0,0-1 0,0 0 0,0 0 0,0 0 0,0 0 0,0 1 0,0-1 0,0 0 0,0 0 0,0 0 0,0 1 0,0-1 0,0 0 0,0 0 0,0 0 0,0 1 0,0-1 0,-1 0 0,1 0 0,0 0 0,0 0 0,0 1 0,0-1 0,0 0 0,0 0 0,-1 0 0,1 0 0,-21 11 0,-78 16 0,61-18 0,81-6 0,-8-5 0,-22 1 0,-1 0 0,1 1 0,0 1 0,13 1 0,-25 1 0,-6 0 0,-8 3 0,-42 0 0,13-2 0,42-4 0,0 0 0,0 0 0,0 0 0,0 0 0,0 0 0,1 0 0,-1 0 0,0 1 0,0-1 0,0 0 0,0 0 0,0 0 0,0 0 0,0 0 0,0 1 0,0-1 0,0 0 0,0 0 0,0 0 0,0 0 0,0 1 0,0-1 0,0 0 0,0 0 0,0 0 0,0 0 0,0 0 0,0 1 0,0-1 0,0 0 0,0 0 0,0 0 0,0 0 0,0 1 0,0-1 0,0 0 0,0 0 0,-1 0 0,1 0 0,0 0 0,0 0 0,0 0 0,0 1 0,0-1 0,0 0 0,-1 0 0,1 0 0,0 0 0,0 0 0,0 0 0,0 0 0,0 0 0,-1 0 0,1 0 0,0 0 0,14 5 0,13-1 0,50 2 0,-123 6 0,46-12 0,0 0 0,0 0 0,0 0 0,0 0 0,0 0 0,0 0 0,0 0 0,0 0 0,1 0 0,-1 0 0,0 0 0,0 0 0,0 0 0,0 0 0,0 0 0,0 0 0,0 0 0,0 0 0,0 0 0,0 0 0,0 0 0,0 0 0,0 0 0,0 0 0,0 0 0,0 0 0,0 1 0,1-1 0,-1 0 0,0 0 0,0 0 0,0 0 0,0 0 0,0 0 0,0 0 0,0 0 0,0 0 0,0 0 0,0 0 0,0 0 0,0 0 0,0 1 0,0-1 0,0 0 0,0 0 0,0 0 0,0 0 0,0 0 0,0 0 0,-1 0 0,1 0 0,0 0 0,0 0 0,0 0 0,0 0 0,0 0 0,0 0 0,0 1 0,0-1 0,0 0 0,0 0 0,0 0 0,0 0 0,0 0 0,0 0 0,11 3 0,14 0 0,30-3 0,-34-1 0,-18 1 0,-8 0 0,-55 0 0,51 0 0,40 0 0,112 0 0,-447 0 0,403 0 0,-81 0 0,-68 0 0,-134 0 0,556-11 0,81 0 0,-536 11 0,58 0 0,69 0 0,302 0 0,-705 0 0,736 0 0,-542 1 0,-190-2 0,349 0 0,1 2 0,0-1 0,-1 0 0,1-1 0,0 1 0,0-1 0,0 0 0,0 0 0,0-1 0,1 0 0,-6-2 0,9 4 0,1 0 0,0 0 0,0-1 0,0 1 0,0 0 0,-1 0 0,1-1 0,0 1 0,0 0 0,0 0 0,0-1 0,0 1 0,0 0 0,0 0 0,0-1 0,0 1 0,0 0 0,0-1 0,0 1 0,0 0 0,0 0 0,0-1 0,0 1 0,0 0 0,0 0 0,0-1 0,0 1 0,0 0 0,0 0 0,0-1 0,1 1 0,-1 0 0,0 0 0,0-1 0,0 1 0,0 0 0,1 0 0,-1 0 0,0-1 0,0 1 0,0 0 0,1 0 0,-1 0 0,0 0 0,0 0 0,1-1 0,-1 1 0,0 0 0,0 0 0,1 0 0,-1 0 0,0 0 0,1 0 0,-1 0 0,1 0 0,18-6 0,32-2 0,89-3 0,-73 8 0,239-10 0,-376 10 0,-74-13 0,14 1 0,103 14 0,19 1 0,1 0 0,-1 0 0,1-1 0,-1 0 0,0 0 0,1-1 0,0 0 0,-1 0 0,-9-5 0,18 6 0,1 0 0,-1 0 0,0 1 0,0-1 0,1 0 0,-1 0 0,1 1 0,-1-1 0,1 1 0,-1-1 0,1 1 0,-1 0 0,1 0 0,-1-1 0,3 1 0,59-2 0,-43 2 0,0 0 0,28-6 0,-48 6 0,0 0 0,0 0 0,0 0 0,0 0 0,0 0 0,0 0 0,0-1 0,0 1 0,0 0 0,0 0 0,0 0 0,0 0 0,0 0 0,0 0 0,0 0 0,0 0 0,0-1 0,0 1 0,0 0 0,0 0 0,0 0 0,0 0 0,0 0 0,0 0 0,0 0 0,0 0 0,0-1 0,0 1 0,0 0 0,0 0 0,0 0 0,0 0 0,0 0 0,0 0 0,0 0 0,0 0 0,1 0 0,-1 0 0,0 0 0,0-1 0,0 1 0,0 0 0,0 0 0,0 0 0,0 0 0,0 0 0,1 0 0,-1 0 0,-19-4 0,-25-2 0,21 2 0,23 4 0,0 0 0,0 0 0,0 0 0,0 0 0,0 0 0,0-1 0,0 1 0,0 0 0,0 0 0,0 0 0,0 0 0,0-1 0,0 1 0,0 0 0,0 0 0,0 0 0,0 0 0,0-1 0,0 1 0,0 0 0,0 0 0,1 0 0,-1 0 0,0 0 0,0 0 0,0-1 0,0 1 0,0 0 0,0 0 0,0 0 0,1 0 0,-1 0 0,0 0 0,0 0 0,0 0 0,0 0 0,1 0 0,-1 0 0,0 0 0,0-1 0,0 1 0,0 0 0,0 0 0,1 0 0,-1 0 0,0 1 0,0-1 0,0 0 0,0 0 0,1 0 0,-1 0 0,0 0 0,0 0 0,48-7 0,314-2 0,-524 10 0,412-1 0,-826 0 0,766-1 0,234 3 0,-377-1 0,0 3 0,0 2 0,71 17 0,-118-23 0,0 1 0,0-1 0,0 0 0,0 0 0,0 0 0,0 0 0,0 0 0,0 0 0,0 0 0,0 0 0,0 0 0,0 0 0,0 1 0,0-1 0,0 0 0,0 0 0,0 0 0,0 0 0,0 0 0,0 0 0,0 0 0,0 0 0,0 0 0,0 1 0,0-1 0,0 0 0,0 0 0,0 0 0,0 0 0,0 0 0,0 0 0,0 0 0,0 0 0,0 0 0,0 0 0,0 0 0,1 0 0,-1 1 0,0-1 0,0 0 0,0 0 0,0 0 0,0 0 0,0 0 0,0 0 0,0 0 0,0 0 0,0 0 0,0 0 0,1 0 0,-1 0 0,0 0 0,0 0 0,0 0 0,0 0 0,0 0 0,0 0 0,0 0 0,0 0 0,0 0 0,1 0 0,-13 2 0,-19 0 0,-33-2 0,37 0 0,21 0 0,8 0 0,13 0 0,155 2 0,-146 0 0,1 1 0,-1 1 0,0 1 0,44 15 0,-65-18 0,1-1 0,0 1 0,-1 0 0,1 0 0,-1 0 0,0 1 0,1-1 0,-1 1 0,0 0 0,-1 0 0,1 0 0,0 0 0,3 7 0,-1-1 0,-1 0 0,0 1 0,4 18 0,6 16 0,-14-44 0,0 0 0,0 1 0,1-1 0,-1 0 0,0 0 0,0 1 0,0-1 0,0 0 0,0 1 0,0-1 0,0 0 0,0 0 0,0 1 0,1-1 0,-1 0 0,0 0 0,0 0 0,0 1 0,0-1 0,1 0 0,-1 0 0,0 0 0,0 0 0,1 1 0,-1-1 0,0 0 0,0 0 0,1 0 0,-1 0 0,0 0 0,0 0 0,1 0 0,-1 0 0,0 0 0,1 1 0,-1-1 0,0 0 0,0 0 0,1-1 0,-1 1 0,0 0 0,0 0 0,1 0 0,-1 0 0,0 0 0,1 0 0,-1 0 0,0 0 0,0 0 0,1-1 0,9-17 0,3-25 0,-13 39 0,0 1 0,0-1 0,0 0 0,0 0 0,-1 0 0,1 0 0,-1 0 0,0 0 0,0 0 0,-1 1 0,1-1 0,-1 0 0,0 1 0,0-1 0,0 1 0,0 0 0,0 0 0,-1 0 0,-4-5 0,0 1 0,0 0 0,-1 0 0,0 1 0,0 0 0,0 0 0,-16-7 0,4 5 0,0 1 0,0 1 0,0 1 0,-24-3 0,202 6 0,-135 3 0,-29-1 0,-40 0 0,-144 0 0,224 0 0,-12 0 0,-42 0 0,-21 0 0,-79 0 0,-175 21 0,258-18 0,0-1 0,-47-4 0,12 0 0,-284 1 0,336 2 0,1 1 0,-24 6 0,-31 2 0,24-11 0,37-1 0,0 2 0,0 0 0,0 0 0,0 1 0,0 1 0,-14 3 0,24-4 0,1 1 0,-1-1 0,0 1 0,0 0 0,1 0 0,-1 0 0,1 0 0,-1 0 0,1 1 0,0-1 0,0 1 0,0-1 0,0 1 0,1 0 0,-1 0 0,1 0 0,0 0 0,-1 0 0,1 0 0,0 0 0,1 0 0,-1 0 0,0 5 0,0 7 0,0 0 0,0 0 0,3 23 0,-1-41 0,0-1 0,-1 1 0,1 0 0,0-1 0,1 1 0,-1 0 0,1 0 0,-1 0 0,1 0 0,0 0 0,0 0 0,0 1 0,0-1 0,1 1 0,-1-1 0,1 1 0,-1 0 0,1 0 0,0 0 0,3-2 0,3-2 0,-1 1 0,2 0 0,-1 0 0,0 1 0,1 0 0,12-3 0,31-2 0,0 3 0,1 2 0,92 5 0,-63 1 0,387 1 0,-649 6 0,47-1 0,-79 4 0,-81 2 0,1077-15 0,-1502 1 0,937-1 0,255 3 0,-439 2 0,-36-4 0,-1 0 0,1 0 0,0 0 0,0 0 0,0 0 0,-1 0 0,1 0 0,0 0 0,0 0 0,0 0 0,-1 1 0,1-1 0,0 0 0,0 0 0,0 0 0,0 0 0,0 0 0,-1 1 0,1-1 0,0 0 0,0 0 0,0 0 0,0 1 0,0-1 0,0 0 0,0 0 0,0 0 0,0 1 0,0-1 0,0 0 0,0 0 0,0 0 0,0 1 0,0-1 0,0 0 0,0 0 0,0 0 0,0 1 0,0-1 0,0 0 0,0 0 0,0 0 0,0 1 0,0-1 0,0 0 0,1 0 0,-1 0 0,0 0 0,0 1 0,0-1 0,0 0 0,0 0 0,1 0 0,-1 0 0,0 0 0,0 1 0,0-1 0,1 0 0,-1 0 0,-23 7 0,-149 15 0,18-4 0,253-13 0,550-7 0,-695 2 0,30 0 0,27 0 0,230 0 0,-501 0 0,313 0 0,-48 0 0,-8 0 0,-30 0 0,-243 0 0,276 0 0,-1 0 0,1 0 0,0 0 0,0 0 0,0-1 0,-1 1 0,1 0 0,0 0 0,0 0 0,0 0 0,-1-1 0,1 1 0,0 0 0,0 0 0,0-1 0,0 1 0,0 0 0,0 0 0,0-1 0,-1 1 0,1 0 0,0 0 0,0-1 0,0 1 0,0 0 0,0 0 0,0-1 0,0 1 0,0 0 0,0 0 0,0-1 0,0 1 0,0 0 0,1 0 0,-1-1 0,0 1 0,0 0 0,0 0 0,0 0 0,0-1 0,0 1 0,1 0 0,-1 0 0,0-1 0,0 1 0,0 0 0,1 0 0,-1 0 0,0 0 0,0 0 0,0-1 0,1 1 0,-1 0 0,0 0 0,0 0 0,1 0 0,-1 0 0,0 0 0,0 0 0,1 0 0,-1 0 0,0 0 0,0 0 0,1 0 0,-1 0 0,0 0 0,1 0 0,-21-14 0,2 9 0,-1 1 0,1 0 0,-1 2 0,-28-1 0,31 3 0,0-1 0,0-1 0,0 0 0,0-1 0,0-1 0,1 0 0,-21-9 0,0-1 0,1 2 0,-1 1 0,-1 1 0,-63-7 0,60 11 0,2 2 0,0 1 0,-56 4 0,-34-2 0,70-10 0,43 8 0,-1 0 0,-22-1 0,24 3 0,0 0 0,0 1 0,1 1 0,-22 2 0,30-2 0,1 0 0,0 1 0,0-1 0,0 1 0,0-1 0,0 1 0,1 0 0,-1 1 0,0-1 0,1 1 0,0-1 0,0 1 0,-1 0 0,2 0 0,-6 6 0,0 5 0,6-10 0,0-1 0,1 1 0,-1-1 0,0 0 0,-1 0 0,1 0 0,0 0 0,-1 0 0,0-1 0,0 1 0,1-1 0,-1 1 0,-7 2 0,9-5 0,1 0 0,-1-1 0,0 1 0,0 0 0,1-1 0,-1 1 0,1-1 0,-1 0 0,0 1 0,1-1 0,-1 1 0,1-1 0,-1 0 0,1 1 0,-1-1 0,1 0 0,0 0 0,-1 1 0,1-1 0,0 0 0,0 0 0,-1 0 0,1 1 0,0-1 0,0 0 0,0 0 0,0 0 0,0 1 0,0-1 0,0-1 0,0-27 0,1 17 0,0 1 0,1 0 0,0 0 0,1 0 0,6-14 0,-3 71 0,-6 40 0,0-104 0,-1-17 0,1 33 0,0 5 0,0 23 0,0 7 0,0-30 0,0-20 0,0 9 0,0-5 0,0-1 0,1 0 0,0 1 0,6-27 0,-5 36 0,-1-1 0,1 1 0,0 0 0,1-1 0,-1 1 0,1 0 0,0 0 0,0 0 0,0 1 0,0-1 0,1 1 0,0 0 0,-1 0 0,1 0 0,0 0 0,1 1 0,7-5 0,5 0 0,0 1 0,0 1 0,0 0 0,1 2 0,-1-1 0,28 0 0,114 5 0,-91 1 0,123 0 0,-192-2 0,1 0 0,0 1 0,0-1 0,0 0 0,0 0 0,0 0 0,0 0 0,0 0 0,0 0 0,0 0 0,0 1 0,0-1 0,0 0 0,0 0 0,0 0 0,0 0 0,0 0 0,0 0 0,0 1 0,0-1 0,0 0 0,0 0 0,0 0 0,0 0 0,0 0 0,0 0 0,0 0 0,0 1 0,1-1 0,-1 0 0,0 0 0,0 0 0,0 0 0,0 0 0,0 0 0,0 0 0,0 0 0,0 0 0,0 0 0,1 0 0,-1 0 0,0 1 0,0-1 0,0 0 0,0 0 0,0 0 0,1 0 0,-23 10 0,-30 9 0,10-8 0,0-1 0,-80 8 0,-89-8 0,180-9 0,-26 0 0,27 0 0,25-1 0,10 0 0,916-1 0,-1572 1 0,1436 0 0,-1640 0 0,1348 20 0,-188-5 0,-255-13 0,100 8 0,-131-5 0,-19-5 0,0 0 0,1 0 0,-1 0 0,0 0 0,0 0 0,0 1 0,0-1 0,0 0 0,0 0 0,0 0 0,0 0 0,0 0 0,0 0 0,1 0 0,-1 0 0,0 0 0,0 1 0,0-1 0,0 0 0,0 0 0,0 0 0,0 0 0,0 0 0,0 0 0,0 1 0,0-1 0,0 0 0,0 0 0,0 0 0,0 0 0,0 0 0,0 0 0,0 0 0,0 1 0,0-1 0,0 0 0,0 0 0,-1 0 0,1 0 0,0 0 0,0 0 0,0 0 0,0 0 0,0 1 0,0-1 0,0 0 0,0 0 0,0 0 0,0 0 0,-1 0 0,1 0 0,0 0 0,0 0 0,0 0 0,0 0 0,0 0 0,0 0 0,-1 0 0,-31 9 0,-69 7 0,-108 2 0,-110-12 0,118-3 0,146 1 0,55-4 0,0 0 0,1 0 0,-1 0 0,0 0 0,0 1 0,0-1 0,0 0 0,0 0 0,0 0 0,0 0 0,0 1 0,1-1 0,-1 0 0,0 0 0,0 0 0,0 0 0,0 1 0,0-1 0,0 0 0,0 0 0,0 0 0,0 1 0,0-1 0,0 0 0,0 0 0,0 0 0,0 1 0,0-1 0,-1 0 0,1 0 0,0 0 0,0 1 0,0-1 0,0 0 0,0 0 0,0 0 0,0 0 0,-1 0 0,1 1 0,0-1 0,0 0 0,26 6 0,0-2 0,37 2 0,-16-2 0,616 46 0,-631-48 0,-28-1 0,-7-1 0,-45 1 0,-445 15 0,663-13 0,28-4 0,-279 4 0,-137 23 0,195-20 0,23-6 0,0 0 0,0 0 0,0 0 0,0 0 0,0 0 0,0 0 0,0 1 0,0-1 0,0 0 0,0 0 0,0 0 0,0 0 0,0 0 0,0 0 0,0 0 0,0 1 0,0-1 0,0 0 0,0 0 0,0 0 0,0 0 0,0 0 0,0 0 0,0 0 0,0 1 0,0-1 0,0 0 0,0 0 0,0 0 0,0 0 0,0 0 0,0 0 0,0 0 0,0 0 0,0 1 0,0-1 0,0 0 0,1 0 0,-1 0 0,0 0 0,0 0 0,0 0 0,0 0 0,0 0 0,0 0 0,0 0 0,0 0 0,1 0 0,-1 0 0,0 0 0,0 0 0,0 0 0,0 0 0,0 0 0,0 0 0,0 0 0,1 0 0,-1 0 0,0 0 0,0 0 0,0 0 0,0 0 0,0 0 0,0 0 0,0 0 0,1 0 0,-1 0 0,0 0 0,0 0 0,45 3 0,450-1-71,-328-3-1223,-96 0-5532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7:23.173"/>
    </inkml:context>
    <inkml:brush xml:id="br0">
      <inkml:brushProperty name="width" value="0.035" units="cm"/>
      <inkml:brushProperty name="height" value="0.035" units="cm"/>
      <inkml:brushProperty name="color" value="#FFC114"/>
    </inkml:brush>
  </inkml:definitions>
  <inkml:trace contextRef="#ctx0" brushRef="#br0">0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7:24.571"/>
    </inkml:context>
    <inkml:brush xml:id="br0">
      <inkml:brushProperty name="width" value="0.035" units="cm"/>
      <inkml:brushProperty name="height" value="0.035" units="cm"/>
      <inkml:brushProperty name="color" value="#FFC114"/>
    </inkml:brush>
  </inkml:definitions>
  <inkml:trace contextRef="#ctx0" brushRef="#br0">0 0 24575,'0'0'-8191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7:24.931"/>
    </inkml:context>
    <inkml:brush xml:id="br0">
      <inkml:brushProperty name="width" value="0.035" units="cm"/>
      <inkml:brushProperty name="height" value="0.035" units="cm"/>
      <inkml:brushProperty name="color" value="#FFC114"/>
    </inkml:brush>
  </inkml:definitions>
  <inkml:trace contextRef="#ctx0" brushRef="#br0">0 0 24575,'0'0'-8191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7:25.574"/>
    </inkml:context>
    <inkml:brush xml:id="br0">
      <inkml:brushProperty name="width" value="0.035" units="cm"/>
      <inkml:brushProperty name="height" value="0.035" units="cm"/>
      <inkml:brushProperty name="color" value="#FFC114"/>
    </inkml:brush>
  </inkml:definitions>
  <inkml:trace contextRef="#ctx0" brushRef="#br0">0 0 24575</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8T05:37:26.233"/>
    </inkml:context>
    <inkml:brush xml:id="br0">
      <inkml:brushProperty name="width" value="0.035" units="cm"/>
      <inkml:brushProperty name="height" value="0.035" units="cm"/>
      <inkml:brushProperty name="color" value="#FFC114"/>
    </inkml:brush>
  </inkml:definitions>
  <inkml:trace contextRef="#ctx0" brushRef="#br0">1 1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8T05:33:33.82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9-28T05:33:34.95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jpe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F2E2E0-7D53-47AF-A55E-0F7827E3629D}" type="datetimeFigureOut">
              <a:rPr lang="en-IN" smtClean="0"/>
              <a:t>28-09-2024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7F0097-FAE5-41FA-9F8A-4D12623F64E8}" type="slidenum">
              <a:rPr lang="en-IN" smtClean="0"/>
              <a:t>‹#›</a:t>
            </a:fld>
            <a:endParaRPr lang="en-IN"/>
          </a:p>
        </p:txBody>
      </p:sp>
    </p:spTree>
    <p:extLst>
      <p:ext uri="{BB962C8B-B14F-4D97-AF65-F5344CB8AC3E}">
        <p14:creationId xmlns:p14="http://schemas.microsoft.com/office/powerpoint/2010/main" val="11709683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9/28/2024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04450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1663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554986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6523975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75816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3014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2088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441251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19311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04993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6520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38838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496909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91469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034153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75243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866298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9/28/2024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68557489"/>
      </p:ext>
    </p:extLst>
  </p:cSld>
  <p:clrMap bg1="dk1" tx1="lt1" bg2="dk2" tx2="lt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 id="2147483739" r:id="rId16"/>
    <p:sldLayoutId id="2147483740"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png"/><Relationship Id="rId1" Type="http://schemas.openxmlformats.org/officeDocument/2006/relationships/slideLayout" Target="../slideLayouts/slideLayout7.xml"/><Relationship Id="rId4" Type="http://schemas.openxmlformats.org/officeDocument/2006/relationships/image" Target="../media/image34.jpg"/></Relationships>
</file>

<file path=ppt/slides/_rels/slide16.xml.rels><?xml version="1.0" encoding="UTF-8" standalone="yes"?>
<Relationships xmlns="http://schemas.openxmlformats.org/package/2006/relationships"><Relationship Id="rId8" Type="http://schemas.openxmlformats.org/officeDocument/2006/relationships/customXml" Target="../ink/ink12.xml"/><Relationship Id="rId13" Type="http://schemas.openxmlformats.org/officeDocument/2006/relationships/customXml" Target="../ink/ink16.xml"/><Relationship Id="rId18" Type="http://schemas.openxmlformats.org/officeDocument/2006/relationships/image" Target="../media/image40.png"/><Relationship Id="rId26" Type="http://schemas.openxmlformats.org/officeDocument/2006/relationships/image" Target="../media/image44.png"/><Relationship Id="rId3" Type="http://schemas.openxmlformats.org/officeDocument/2006/relationships/customXml" Target="../ink/ink8.xml"/><Relationship Id="rId21" Type="http://schemas.openxmlformats.org/officeDocument/2006/relationships/customXml" Target="../ink/ink20.xml"/><Relationship Id="rId7" Type="http://schemas.openxmlformats.org/officeDocument/2006/relationships/customXml" Target="../ink/ink11.xml"/><Relationship Id="rId12" Type="http://schemas.openxmlformats.org/officeDocument/2006/relationships/image" Target="../media/image37.png"/><Relationship Id="rId17" Type="http://schemas.openxmlformats.org/officeDocument/2006/relationships/customXml" Target="../ink/ink18.xml"/><Relationship Id="rId25" Type="http://schemas.openxmlformats.org/officeDocument/2006/relationships/customXml" Target="../ink/ink22.xml"/><Relationship Id="rId2" Type="http://schemas.openxmlformats.org/officeDocument/2006/relationships/image" Target="../media/image35.png"/><Relationship Id="rId16" Type="http://schemas.openxmlformats.org/officeDocument/2006/relationships/image" Target="../media/image39.png"/><Relationship Id="rId20" Type="http://schemas.openxmlformats.org/officeDocument/2006/relationships/image" Target="../media/image41.png"/><Relationship Id="rId29" Type="http://schemas.openxmlformats.org/officeDocument/2006/relationships/customXml" Target="../ink/ink24.xml"/><Relationship Id="rId1" Type="http://schemas.openxmlformats.org/officeDocument/2006/relationships/slideLayout" Target="../slideLayouts/slideLayout8.xml"/><Relationship Id="rId6" Type="http://schemas.openxmlformats.org/officeDocument/2006/relationships/customXml" Target="../ink/ink10.xml"/><Relationship Id="rId11" Type="http://schemas.openxmlformats.org/officeDocument/2006/relationships/customXml" Target="../ink/ink15.xml"/><Relationship Id="rId24" Type="http://schemas.openxmlformats.org/officeDocument/2006/relationships/image" Target="../media/image43.png"/><Relationship Id="rId5" Type="http://schemas.openxmlformats.org/officeDocument/2006/relationships/customXml" Target="../ink/ink9.xml"/><Relationship Id="rId15" Type="http://schemas.openxmlformats.org/officeDocument/2006/relationships/customXml" Target="../ink/ink17.xml"/><Relationship Id="rId23" Type="http://schemas.openxmlformats.org/officeDocument/2006/relationships/customXml" Target="../ink/ink21.xml"/><Relationship Id="rId28" Type="http://schemas.openxmlformats.org/officeDocument/2006/relationships/image" Target="../media/image45.png"/><Relationship Id="rId10" Type="http://schemas.openxmlformats.org/officeDocument/2006/relationships/customXml" Target="../ink/ink14.xml"/><Relationship Id="rId19" Type="http://schemas.openxmlformats.org/officeDocument/2006/relationships/customXml" Target="../ink/ink19.xml"/><Relationship Id="rId4" Type="http://schemas.openxmlformats.org/officeDocument/2006/relationships/image" Target="../media/image36.png"/><Relationship Id="rId9" Type="http://schemas.openxmlformats.org/officeDocument/2006/relationships/customXml" Target="../ink/ink13.xml"/><Relationship Id="rId14" Type="http://schemas.openxmlformats.org/officeDocument/2006/relationships/image" Target="../media/image38.png"/><Relationship Id="rId22" Type="http://schemas.openxmlformats.org/officeDocument/2006/relationships/image" Target="../media/image42.png"/><Relationship Id="rId27" Type="http://schemas.openxmlformats.org/officeDocument/2006/relationships/customXml" Target="../ink/ink23.xml"/><Relationship Id="rId30" Type="http://schemas.openxmlformats.org/officeDocument/2006/relationships/image" Target="../media/image46.png"/></Relationships>
</file>

<file path=ppt/slides/_rels/slide1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7.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18.xml.rels><?xml version="1.0" encoding="UTF-8" standalone="yes"?>
<Relationships xmlns="http://schemas.openxmlformats.org/package/2006/relationships"><Relationship Id="rId2" Type="http://schemas.openxmlformats.org/officeDocument/2006/relationships/image" Target="../media/image52.jp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customXml" Target="../ink/ink6.xml"/><Relationship Id="rId3" Type="http://schemas.openxmlformats.org/officeDocument/2006/relationships/image" Target="../media/image6.png"/><Relationship Id="rId7" Type="http://schemas.openxmlformats.org/officeDocument/2006/relationships/customXml" Target="../ink/ink5.xml"/><Relationship Id="rId2" Type="http://schemas.openxmlformats.org/officeDocument/2006/relationships/customXml" Target="../ink/ink1.xml"/><Relationship Id="rId1" Type="http://schemas.openxmlformats.org/officeDocument/2006/relationships/slideLayout" Target="../slideLayouts/slideLayout1.xml"/><Relationship Id="rId6" Type="http://schemas.openxmlformats.org/officeDocument/2006/relationships/customXml" Target="../ink/ink4.xml"/><Relationship Id="rId5" Type="http://schemas.openxmlformats.org/officeDocument/2006/relationships/customXml" Target="../ink/ink3.xml"/><Relationship Id="rId4" Type="http://schemas.openxmlformats.org/officeDocument/2006/relationships/customXml" Target="../ink/ink2.xml"/><Relationship Id="rId9" Type="http://schemas.openxmlformats.org/officeDocument/2006/relationships/customXml" Target="../ink/ink7.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pythonsoft.org/" TargetMode="External"/><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jpe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40623-4DFF-5074-E21C-C8C6421DF1A1}"/>
              </a:ext>
            </a:extLst>
          </p:cNvPr>
          <p:cNvSpPr>
            <a:spLocks noGrp="1"/>
          </p:cNvSpPr>
          <p:nvPr>
            <p:ph type="ctrTitle"/>
          </p:nvPr>
        </p:nvSpPr>
        <p:spPr>
          <a:xfrm>
            <a:off x="2231154" y="227629"/>
            <a:ext cx="8436846" cy="1493016"/>
          </a:xfrm>
        </p:spPr>
        <p:style>
          <a:lnRef idx="1">
            <a:schemeClr val="accent1"/>
          </a:lnRef>
          <a:fillRef idx="2">
            <a:schemeClr val="accent1"/>
          </a:fillRef>
          <a:effectRef idx="1">
            <a:schemeClr val="accent1"/>
          </a:effectRef>
          <a:fontRef idx="minor">
            <a:schemeClr val="dk1"/>
          </a:fontRef>
        </p:style>
        <p:txBody>
          <a:bodyPr>
            <a:noAutofit/>
          </a:bodyPr>
          <a:lstStyle/>
          <a:p>
            <a:pPr algn="ctr">
              <a:lnSpc>
                <a:spcPct val="100000"/>
              </a:lnSpc>
            </a:pPr>
            <a:r>
              <a:rPr lang="en-IN" sz="3500" b="1" u="sng" cap="none" dirty="0">
                <a:latin typeface="+mj-lt"/>
              </a:rPr>
              <a:t>A </a:t>
            </a:r>
            <a:r>
              <a:rPr lang="en-IN" sz="3500" b="1" u="sng" cap="none" dirty="0" err="1">
                <a:latin typeface="+mj-lt"/>
              </a:rPr>
              <a:t>Tkinter</a:t>
            </a:r>
            <a:r>
              <a:rPr lang="en-IN" sz="3500" b="1" u="sng" cap="none" dirty="0">
                <a:latin typeface="+mj-lt"/>
              </a:rPr>
              <a:t>-based Framework For Covid-19 Disease Prediction</a:t>
            </a:r>
          </a:p>
        </p:txBody>
      </p:sp>
      <p:sp>
        <p:nvSpPr>
          <p:cNvPr id="3" name="Subtitle 2">
            <a:extLst>
              <a:ext uri="{FF2B5EF4-FFF2-40B4-BE49-F238E27FC236}">
                <a16:creationId xmlns:a16="http://schemas.microsoft.com/office/drawing/2014/main" id="{EC91F73D-42AD-4AAE-93E8-32168E58C5C7}"/>
              </a:ext>
            </a:extLst>
          </p:cNvPr>
          <p:cNvSpPr>
            <a:spLocks noGrp="1"/>
          </p:cNvSpPr>
          <p:nvPr>
            <p:ph type="subTitle" idx="1"/>
          </p:nvPr>
        </p:nvSpPr>
        <p:spPr>
          <a:xfrm>
            <a:off x="3906098" y="2433971"/>
            <a:ext cx="4135234" cy="2536237"/>
          </a:xfrm>
        </p:spPr>
        <p:txBody>
          <a:bodyPr>
            <a:normAutofit/>
          </a:bodyPr>
          <a:lstStyle/>
          <a:p>
            <a:pPr algn="ctr">
              <a:lnSpc>
                <a:spcPct val="100000"/>
              </a:lnSpc>
            </a:pPr>
            <a:r>
              <a:rPr lang="en-IN" sz="3000" b="1" cap="none" dirty="0">
                <a:highlight>
                  <a:srgbClr val="008080"/>
                </a:highlight>
              </a:rPr>
              <a:t>Presented</a:t>
            </a:r>
            <a:r>
              <a:rPr lang="en-IN" sz="3000" b="1" dirty="0">
                <a:highlight>
                  <a:srgbClr val="008080"/>
                </a:highlight>
              </a:rPr>
              <a:t> </a:t>
            </a:r>
            <a:r>
              <a:rPr lang="en-IN" sz="3000" b="1" cap="none" dirty="0">
                <a:highlight>
                  <a:srgbClr val="008080"/>
                </a:highlight>
              </a:rPr>
              <a:t>By</a:t>
            </a:r>
            <a:endParaRPr lang="en-IN" sz="3000" dirty="0">
              <a:highlight>
                <a:srgbClr val="008080"/>
              </a:highlight>
            </a:endParaRPr>
          </a:p>
          <a:p>
            <a:pPr algn="ctr">
              <a:lnSpc>
                <a:spcPct val="110000"/>
              </a:lnSpc>
            </a:pPr>
            <a:r>
              <a:rPr lang="en-IN" sz="2600" b="1" cap="none" dirty="0">
                <a:solidFill>
                  <a:schemeClr val="bg1">
                    <a:lumMod val="95000"/>
                    <a:lumOff val="5000"/>
                  </a:schemeClr>
                </a:solidFill>
              </a:rPr>
              <a:t>Dibyaranjan Das</a:t>
            </a:r>
          </a:p>
          <a:p>
            <a:pPr algn="ctr">
              <a:lnSpc>
                <a:spcPct val="110000"/>
              </a:lnSpc>
            </a:pPr>
            <a:r>
              <a:rPr lang="en-IN" sz="2600" b="1" cap="none" dirty="0" err="1">
                <a:solidFill>
                  <a:schemeClr val="bg1">
                    <a:lumMod val="95000"/>
                    <a:lumOff val="5000"/>
                  </a:schemeClr>
                </a:solidFill>
              </a:rPr>
              <a:t>B.Tech</a:t>
            </a:r>
            <a:r>
              <a:rPr lang="en-IN" sz="2600" b="1" cap="none" dirty="0">
                <a:solidFill>
                  <a:schemeClr val="bg1">
                    <a:lumMod val="95000"/>
                    <a:lumOff val="5000"/>
                  </a:schemeClr>
                </a:solidFill>
              </a:rPr>
              <a:t> (</a:t>
            </a:r>
            <a:r>
              <a:rPr lang="en-IN" sz="2600" b="1" cap="none" dirty="0" err="1">
                <a:solidFill>
                  <a:schemeClr val="bg1">
                    <a:lumMod val="95000"/>
                    <a:lumOff val="5000"/>
                  </a:schemeClr>
                </a:solidFill>
              </a:rPr>
              <a:t>Cse</a:t>
            </a:r>
            <a:r>
              <a:rPr lang="en-IN" sz="2600" b="1" cap="none" dirty="0">
                <a:solidFill>
                  <a:schemeClr val="bg1">
                    <a:lumMod val="95000"/>
                    <a:lumOff val="5000"/>
                  </a:schemeClr>
                </a:solidFill>
              </a:rPr>
              <a:t>)</a:t>
            </a:r>
          </a:p>
          <a:p>
            <a:pPr algn="ctr">
              <a:lnSpc>
                <a:spcPct val="110000"/>
              </a:lnSpc>
            </a:pPr>
            <a:r>
              <a:rPr lang="en-IN" sz="2600" b="1" cap="none" dirty="0">
                <a:solidFill>
                  <a:schemeClr val="bg1">
                    <a:lumMod val="95000"/>
                    <a:lumOff val="5000"/>
                  </a:schemeClr>
                </a:solidFill>
              </a:rPr>
              <a:t>2321322053</a:t>
            </a:r>
            <a:endParaRPr lang="en-IN" sz="2600" b="1" dirty="0">
              <a:solidFill>
                <a:schemeClr val="bg1">
                  <a:lumMod val="95000"/>
                  <a:lumOff val="5000"/>
                </a:schemeClr>
              </a:solidFill>
            </a:endParaRPr>
          </a:p>
        </p:txBody>
      </p:sp>
      <p:cxnSp>
        <p:nvCxnSpPr>
          <p:cNvPr id="5" name="Straight Connector 4">
            <a:extLst>
              <a:ext uri="{FF2B5EF4-FFF2-40B4-BE49-F238E27FC236}">
                <a16:creationId xmlns:a16="http://schemas.microsoft.com/office/drawing/2014/main" id="{D83094F7-19C3-D28B-13A8-1E2A69524DD4}"/>
              </a:ext>
            </a:extLst>
          </p:cNvPr>
          <p:cNvCxnSpPr>
            <a:cxnSpLocks/>
          </p:cNvCxnSpPr>
          <p:nvPr/>
        </p:nvCxnSpPr>
        <p:spPr>
          <a:xfrm>
            <a:off x="4119715" y="2959510"/>
            <a:ext cx="3708000" cy="0"/>
          </a:xfrm>
          <a:prstGeom prst="line">
            <a:avLst/>
          </a:prstGeom>
          <a:ln w="38100"/>
        </p:spPr>
        <p:style>
          <a:lnRef idx="1">
            <a:schemeClr val="accent2"/>
          </a:lnRef>
          <a:fillRef idx="0">
            <a:schemeClr val="accent2"/>
          </a:fillRef>
          <a:effectRef idx="0">
            <a:schemeClr val="accent2"/>
          </a:effectRef>
          <a:fontRef idx="minor">
            <a:schemeClr val="tx1"/>
          </a:fontRef>
        </p:style>
      </p:cxnSp>
      <p:sp>
        <p:nvSpPr>
          <p:cNvPr id="7" name="TextBox 6">
            <a:extLst>
              <a:ext uri="{FF2B5EF4-FFF2-40B4-BE49-F238E27FC236}">
                <a16:creationId xmlns:a16="http://schemas.microsoft.com/office/drawing/2014/main" id="{A1CEC305-419A-C650-CA33-9F13B702F58D}"/>
              </a:ext>
            </a:extLst>
          </p:cNvPr>
          <p:cNvSpPr txBox="1"/>
          <p:nvPr/>
        </p:nvSpPr>
        <p:spPr>
          <a:xfrm>
            <a:off x="8632722" y="6199484"/>
            <a:ext cx="3559278" cy="430887"/>
          </a:xfrm>
          <a:prstGeom prst="rect">
            <a:avLst/>
          </a:prstGeom>
          <a:noFill/>
        </p:spPr>
        <p:txBody>
          <a:bodyPr wrap="square" rtlCol="0">
            <a:spAutoFit/>
          </a:bodyPr>
          <a:lstStyle/>
          <a:p>
            <a:r>
              <a:rPr lang="en-IN" sz="2200" dirty="0">
                <a:highlight>
                  <a:srgbClr val="808000"/>
                </a:highlight>
                <a:latin typeface="Calibri Light" panose="020F0302020204030204" pitchFamily="34" charset="0"/>
                <a:ea typeface="Calibri Light" panose="020F0302020204030204" pitchFamily="34" charset="0"/>
                <a:cs typeface="Calibri Light" panose="020F0302020204030204" pitchFamily="34" charset="0"/>
              </a:rPr>
              <a:t>GUIDED BY PYTHONSOFT LLP</a:t>
            </a:r>
          </a:p>
        </p:txBody>
      </p:sp>
      <p:pic>
        <p:nvPicPr>
          <p:cNvPr id="9" name="Picture 8" descr="Coronavirus labeled capsule">
            <a:extLst>
              <a:ext uri="{FF2B5EF4-FFF2-40B4-BE49-F238E27FC236}">
                <a16:creationId xmlns:a16="http://schemas.microsoft.com/office/drawing/2014/main" id="{F5C21F50-01F8-0DFF-D23C-D5DF4487B74F}"/>
              </a:ext>
            </a:extLst>
          </p:cNvPr>
          <p:cNvPicPr>
            <a:picLocks noChangeAspect="1"/>
          </p:cNvPicPr>
          <p:nvPr/>
        </p:nvPicPr>
        <p:blipFill>
          <a:blip r:embed="rId2"/>
          <a:stretch>
            <a:fillRect/>
          </a:stretch>
        </p:blipFill>
        <p:spPr>
          <a:xfrm>
            <a:off x="8424791" y="2274864"/>
            <a:ext cx="3668928" cy="2308272"/>
          </a:xfrm>
          <a:prstGeom prst="ellipse">
            <a:avLst/>
          </a:prstGeom>
          <a:ln>
            <a:noFill/>
          </a:ln>
          <a:effectLst>
            <a:softEdge rad="112500"/>
          </a:effectLst>
        </p:spPr>
      </p:pic>
      <p:pic>
        <p:nvPicPr>
          <p:cNvPr id="11" name="Graphic 10" descr="Medical with solid fill">
            <a:extLst>
              <a:ext uri="{FF2B5EF4-FFF2-40B4-BE49-F238E27FC236}">
                <a16:creationId xmlns:a16="http://schemas.microsoft.com/office/drawing/2014/main" id="{E69AFD1B-939D-801D-E533-DD068E1D77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2903" y="-125362"/>
            <a:ext cx="914400" cy="914400"/>
          </a:xfrm>
          <a:prstGeom prst="rect">
            <a:avLst/>
          </a:prstGeom>
        </p:spPr>
      </p:pic>
    </p:spTree>
    <p:extLst>
      <p:ext uri="{BB962C8B-B14F-4D97-AF65-F5344CB8AC3E}">
        <p14:creationId xmlns:p14="http://schemas.microsoft.com/office/powerpoint/2010/main" val="32740486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52260-FD5D-FE73-7C14-B473C31B62F3}"/>
              </a:ext>
            </a:extLst>
          </p:cNvPr>
          <p:cNvSpPr>
            <a:spLocks noGrp="1"/>
          </p:cNvSpPr>
          <p:nvPr>
            <p:ph type="ctrTitle"/>
          </p:nvPr>
        </p:nvSpPr>
        <p:spPr>
          <a:xfrm>
            <a:off x="185277" y="99810"/>
            <a:ext cx="4534208" cy="617946"/>
          </a:xfrm>
        </p:spPr>
        <p:style>
          <a:lnRef idx="2">
            <a:schemeClr val="dk1"/>
          </a:lnRef>
          <a:fillRef idx="1">
            <a:schemeClr val="lt1"/>
          </a:fillRef>
          <a:effectRef idx="0">
            <a:schemeClr val="dk1"/>
          </a:effectRef>
          <a:fontRef idx="minor">
            <a:schemeClr val="dk1"/>
          </a:fontRef>
        </p:style>
        <p:txBody>
          <a:bodyPr>
            <a:normAutofit fontScale="90000"/>
          </a:bodyPr>
          <a:lstStyle/>
          <a:p>
            <a:r>
              <a:rPr lang="en-IN" sz="4000" u="sng" dirty="0"/>
              <a:t>Model creation --:</a:t>
            </a:r>
          </a:p>
        </p:txBody>
      </p:sp>
      <p:sp>
        <p:nvSpPr>
          <p:cNvPr id="3" name="Subtitle 2">
            <a:extLst>
              <a:ext uri="{FF2B5EF4-FFF2-40B4-BE49-F238E27FC236}">
                <a16:creationId xmlns:a16="http://schemas.microsoft.com/office/drawing/2014/main" id="{04768E56-12A7-0CD3-2337-56AA73C69282}"/>
              </a:ext>
            </a:extLst>
          </p:cNvPr>
          <p:cNvSpPr>
            <a:spLocks noGrp="1"/>
          </p:cNvSpPr>
          <p:nvPr>
            <p:ph type="subTitle" idx="1"/>
          </p:nvPr>
        </p:nvSpPr>
        <p:spPr>
          <a:xfrm>
            <a:off x="1581151" y="917831"/>
            <a:ext cx="5124449" cy="617946"/>
          </a:xfrm>
          <a:solidFill>
            <a:schemeClr val="accent4"/>
          </a:solidFill>
          <a:ln>
            <a:noFill/>
          </a:ln>
        </p:spPr>
        <p:style>
          <a:lnRef idx="0">
            <a:scrgbClr r="0" g="0" b="0"/>
          </a:lnRef>
          <a:fillRef idx="0">
            <a:scrgbClr r="0" g="0" b="0"/>
          </a:fillRef>
          <a:effectRef idx="0">
            <a:scrgbClr r="0" g="0" b="0"/>
          </a:effectRef>
          <a:fontRef idx="minor">
            <a:schemeClr val="lt1"/>
          </a:fontRef>
        </p:style>
        <p:txBody>
          <a:bodyPr>
            <a:noAutofit/>
          </a:bodyPr>
          <a:lstStyle/>
          <a:p>
            <a:r>
              <a:rPr lang="en-IN" sz="2500" u="sng" cap="none" dirty="0"/>
              <a:t>Creating The Logistic Regression Model</a:t>
            </a:r>
          </a:p>
        </p:txBody>
      </p:sp>
      <p:sp>
        <p:nvSpPr>
          <p:cNvPr id="5" name="TextBox 4">
            <a:extLst>
              <a:ext uri="{FF2B5EF4-FFF2-40B4-BE49-F238E27FC236}">
                <a16:creationId xmlns:a16="http://schemas.microsoft.com/office/drawing/2014/main" id="{6245148D-156D-DA4A-E163-B9E7E8B5C64C}"/>
              </a:ext>
            </a:extLst>
          </p:cNvPr>
          <p:cNvSpPr txBox="1"/>
          <p:nvPr/>
        </p:nvSpPr>
        <p:spPr>
          <a:xfrm>
            <a:off x="1022555" y="1887793"/>
            <a:ext cx="5959270" cy="3447098"/>
          </a:xfrm>
          <a:prstGeom prst="rect">
            <a:avLst/>
          </a:prstGeom>
          <a:noFill/>
        </p:spPr>
        <p:txBody>
          <a:bodyPr wrap="square" rtlCol="0">
            <a:spAutoFit/>
          </a:bodyPr>
          <a:lstStyle/>
          <a:p>
            <a:pPr marL="342900" indent="-342900">
              <a:buAutoNum type="arabicPeriod"/>
            </a:pPr>
            <a:r>
              <a:rPr lang="en-US" sz="2000" dirty="0">
                <a:solidFill>
                  <a:schemeClr val="bg1">
                    <a:lumMod val="95000"/>
                    <a:lumOff val="5000"/>
                  </a:schemeClr>
                </a:solidFill>
              </a:rPr>
              <a:t>Model the probability of COVID-19 diagnosis using a logistic function.</a:t>
            </a:r>
          </a:p>
          <a:p>
            <a:pPr marL="342900" indent="-342900">
              <a:buAutoNum type="arabicPeriod"/>
            </a:pPr>
            <a:r>
              <a:rPr lang="en-US" sz="2000" dirty="0">
                <a:solidFill>
                  <a:schemeClr val="bg1">
                    <a:lumMod val="95000"/>
                    <a:lumOff val="5000"/>
                  </a:schemeClr>
                </a:solidFill>
              </a:rPr>
              <a:t> Learn model coefficients from training data.</a:t>
            </a:r>
          </a:p>
          <a:p>
            <a:pPr marL="342900" indent="-342900">
              <a:buAutoNum type="arabicPeriod"/>
            </a:pPr>
            <a:r>
              <a:rPr lang="en-US" sz="2000" dirty="0">
                <a:solidFill>
                  <a:schemeClr val="bg1">
                    <a:lumMod val="95000"/>
                    <a:lumOff val="5000"/>
                  </a:schemeClr>
                </a:solidFill>
              </a:rPr>
              <a:t> Predict COVID-19 diagnosis based on probability threshold.</a:t>
            </a:r>
          </a:p>
          <a:p>
            <a:pPr marL="342900" indent="-342900">
              <a:buAutoNum type="arabicPeriod"/>
            </a:pPr>
            <a:r>
              <a:rPr lang="en-US" sz="2000" dirty="0">
                <a:solidFill>
                  <a:schemeClr val="bg1">
                    <a:lumMod val="95000"/>
                    <a:lumOff val="5000"/>
                  </a:schemeClr>
                </a:solidFill>
              </a:rPr>
              <a:t>Logistic Regression is a popular choice for binary classification problems like COVID-19 disease prediction. However, it assumes linear relationships between features and may not perform well with non-linear relationships.</a:t>
            </a:r>
          </a:p>
          <a:p>
            <a:pPr marL="342900" indent="-342900">
              <a:buAutoNum type="arabicPeriod"/>
            </a:pPr>
            <a:endParaRPr lang="en-IN" dirty="0"/>
          </a:p>
        </p:txBody>
      </p:sp>
      <p:pic>
        <p:nvPicPr>
          <p:cNvPr id="6" name="Picture 5">
            <a:extLst>
              <a:ext uri="{FF2B5EF4-FFF2-40B4-BE49-F238E27FC236}">
                <a16:creationId xmlns:a16="http://schemas.microsoft.com/office/drawing/2014/main" id="{35238BC2-D97A-146E-A5F3-F73865FC19AC}"/>
              </a:ext>
            </a:extLst>
          </p:cNvPr>
          <p:cNvPicPr>
            <a:picLocks noChangeAspect="1"/>
          </p:cNvPicPr>
          <p:nvPr/>
        </p:nvPicPr>
        <p:blipFill>
          <a:blip r:embed="rId2"/>
          <a:stretch>
            <a:fillRect/>
          </a:stretch>
        </p:blipFill>
        <p:spPr>
          <a:xfrm>
            <a:off x="6847812" y="1428496"/>
            <a:ext cx="5344188" cy="32768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11">
            <a:extLst>
              <a:ext uri="{FF2B5EF4-FFF2-40B4-BE49-F238E27FC236}">
                <a16:creationId xmlns:a16="http://schemas.microsoft.com/office/drawing/2014/main" id="{A9FCC49E-6606-137E-14A2-520D951DFD14}"/>
              </a:ext>
            </a:extLst>
          </p:cNvPr>
          <p:cNvPicPr>
            <a:picLocks noChangeAspect="1"/>
          </p:cNvPicPr>
          <p:nvPr/>
        </p:nvPicPr>
        <p:blipFill>
          <a:blip r:embed="rId3"/>
          <a:stretch>
            <a:fillRect/>
          </a:stretch>
        </p:blipFill>
        <p:spPr>
          <a:xfrm>
            <a:off x="2507295" y="5585576"/>
            <a:ext cx="8396609" cy="4172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7647914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52260-FD5D-FE73-7C14-B473C31B62F3}"/>
              </a:ext>
            </a:extLst>
          </p:cNvPr>
          <p:cNvSpPr>
            <a:spLocks noGrp="1"/>
          </p:cNvSpPr>
          <p:nvPr>
            <p:ph type="ctrTitle"/>
          </p:nvPr>
        </p:nvSpPr>
        <p:spPr>
          <a:xfrm>
            <a:off x="185277" y="99810"/>
            <a:ext cx="4534208" cy="617946"/>
          </a:xfrm>
        </p:spPr>
        <p:style>
          <a:lnRef idx="2">
            <a:schemeClr val="dk1"/>
          </a:lnRef>
          <a:fillRef idx="1">
            <a:schemeClr val="lt1"/>
          </a:fillRef>
          <a:effectRef idx="0">
            <a:schemeClr val="dk1"/>
          </a:effectRef>
          <a:fontRef idx="minor">
            <a:schemeClr val="dk1"/>
          </a:fontRef>
        </p:style>
        <p:txBody>
          <a:bodyPr>
            <a:normAutofit fontScale="90000"/>
          </a:bodyPr>
          <a:lstStyle/>
          <a:p>
            <a:r>
              <a:rPr lang="en-IN" sz="4000" u="sng" dirty="0"/>
              <a:t>Model creation --:</a:t>
            </a:r>
          </a:p>
        </p:txBody>
      </p:sp>
      <p:sp>
        <p:nvSpPr>
          <p:cNvPr id="3" name="Subtitle 2">
            <a:extLst>
              <a:ext uri="{FF2B5EF4-FFF2-40B4-BE49-F238E27FC236}">
                <a16:creationId xmlns:a16="http://schemas.microsoft.com/office/drawing/2014/main" id="{04768E56-12A7-0CD3-2337-56AA73C69282}"/>
              </a:ext>
            </a:extLst>
          </p:cNvPr>
          <p:cNvSpPr>
            <a:spLocks noGrp="1"/>
          </p:cNvSpPr>
          <p:nvPr>
            <p:ph type="subTitle" idx="1"/>
          </p:nvPr>
        </p:nvSpPr>
        <p:spPr>
          <a:xfrm>
            <a:off x="1581151" y="917831"/>
            <a:ext cx="4534209" cy="617946"/>
          </a:xfrm>
          <a:solidFill>
            <a:schemeClr val="accent4"/>
          </a:solidFill>
          <a:ln>
            <a:noFill/>
          </a:ln>
        </p:spPr>
        <p:style>
          <a:lnRef idx="0">
            <a:scrgbClr r="0" g="0" b="0"/>
          </a:lnRef>
          <a:fillRef idx="0">
            <a:scrgbClr r="0" g="0" b="0"/>
          </a:fillRef>
          <a:effectRef idx="0">
            <a:scrgbClr r="0" g="0" b="0"/>
          </a:effectRef>
          <a:fontRef idx="minor">
            <a:schemeClr val="lt1"/>
          </a:fontRef>
        </p:style>
        <p:txBody>
          <a:bodyPr>
            <a:noAutofit/>
          </a:bodyPr>
          <a:lstStyle/>
          <a:p>
            <a:r>
              <a:rPr lang="en-IN" sz="2500" u="sng" cap="none" dirty="0"/>
              <a:t>Creating The Decision Tree Model</a:t>
            </a:r>
          </a:p>
        </p:txBody>
      </p:sp>
      <p:sp>
        <p:nvSpPr>
          <p:cNvPr id="5" name="TextBox 4">
            <a:extLst>
              <a:ext uri="{FF2B5EF4-FFF2-40B4-BE49-F238E27FC236}">
                <a16:creationId xmlns:a16="http://schemas.microsoft.com/office/drawing/2014/main" id="{6245148D-156D-DA4A-E163-B9E7E8B5C64C}"/>
              </a:ext>
            </a:extLst>
          </p:cNvPr>
          <p:cNvSpPr txBox="1"/>
          <p:nvPr/>
        </p:nvSpPr>
        <p:spPr>
          <a:xfrm>
            <a:off x="1028700" y="1887793"/>
            <a:ext cx="5819112" cy="2862322"/>
          </a:xfrm>
          <a:prstGeom prst="rect">
            <a:avLst/>
          </a:prstGeom>
          <a:noFill/>
        </p:spPr>
        <p:txBody>
          <a:bodyPr wrap="square" rtlCol="0">
            <a:spAutoFit/>
          </a:bodyPr>
          <a:lstStyle/>
          <a:p>
            <a:pPr marL="342900" indent="-342900">
              <a:buAutoNum type="arabicPeriod"/>
            </a:pPr>
            <a:r>
              <a:rPr lang="en-US" sz="2000" dirty="0">
                <a:solidFill>
                  <a:schemeClr val="bg1">
                    <a:lumMod val="95000"/>
                    <a:lumOff val="5000"/>
                  </a:schemeClr>
                </a:solidFill>
              </a:rPr>
              <a:t>A decision tree is a graphical representation of a decision-making process. It's a tree-like model that breaks down a complex decision into smaller, more manageable subsets. The model works by recursively partitioning the data into smaller subsets based on the most informative features.</a:t>
            </a:r>
          </a:p>
          <a:p>
            <a:pPr marL="342900" indent="-342900">
              <a:buAutoNum type="arabicPeriod"/>
            </a:pPr>
            <a:r>
              <a:rPr lang="en-US" sz="2000" dirty="0">
                <a:solidFill>
                  <a:schemeClr val="bg1">
                    <a:lumMod val="95000"/>
                    <a:lumOff val="5000"/>
                  </a:schemeClr>
                </a:solidFill>
              </a:rPr>
              <a:t> The predicted class label or target value is determined by traversing the tree from the root to a leaf node.</a:t>
            </a:r>
            <a:endParaRPr lang="en-IN" sz="2000" dirty="0">
              <a:solidFill>
                <a:schemeClr val="bg1">
                  <a:lumMod val="95000"/>
                  <a:lumOff val="5000"/>
                </a:schemeClr>
              </a:solidFill>
            </a:endParaRPr>
          </a:p>
        </p:txBody>
      </p:sp>
      <p:pic>
        <p:nvPicPr>
          <p:cNvPr id="7" name="Picture 6">
            <a:extLst>
              <a:ext uri="{FF2B5EF4-FFF2-40B4-BE49-F238E27FC236}">
                <a16:creationId xmlns:a16="http://schemas.microsoft.com/office/drawing/2014/main" id="{B474B8A0-9530-E779-F521-EFB21F66225C}"/>
              </a:ext>
            </a:extLst>
          </p:cNvPr>
          <p:cNvPicPr>
            <a:picLocks noChangeAspect="1"/>
          </p:cNvPicPr>
          <p:nvPr/>
        </p:nvPicPr>
        <p:blipFill>
          <a:blip r:embed="rId2"/>
          <a:stretch>
            <a:fillRect/>
          </a:stretch>
        </p:blipFill>
        <p:spPr>
          <a:xfrm>
            <a:off x="6847812" y="1052332"/>
            <a:ext cx="5237291" cy="31874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Picture 10">
            <a:extLst>
              <a:ext uri="{FF2B5EF4-FFF2-40B4-BE49-F238E27FC236}">
                <a16:creationId xmlns:a16="http://schemas.microsoft.com/office/drawing/2014/main" id="{EE0F351D-8773-045E-C206-6D12689F3193}"/>
              </a:ext>
            </a:extLst>
          </p:cNvPr>
          <p:cNvPicPr>
            <a:picLocks noChangeAspect="1"/>
          </p:cNvPicPr>
          <p:nvPr/>
        </p:nvPicPr>
        <p:blipFill>
          <a:blip r:embed="rId3"/>
          <a:stretch>
            <a:fillRect/>
          </a:stretch>
        </p:blipFill>
        <p:spPr>
          <a:xfrm>
            <a:off x="2571385" y="5223766"/>
            <a:ext cx="6470067" cy="69638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259730487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52260-FD5D-FE73-7C14-B473C31B62F3}"/>
              </a:ext>
            </a:extLst>
          </p:cNvPr>
          <p:cNvSpPr>
            <a:spLocks noGrp="1"/>
          </p:cNvSpPr>
          <p:nvPr>
            <p:ph type="ctrTitle"/>
          </p:nvPr>
        </p:nvSpPr>
        <p:spPr>
          <a:xfrm>
            <a:off x="185277" y="99810"/>
            <a:ext cx="4534208" cy="617946"/>
          </a:xfrm>
        </p:spPr>
        <p:style>
          <a:lnRef idx="2">
            <a:schemeClr val="dk1"/>
          </a:lnRef>
          <a:fillRef idx="1">
            <a:schemeClr val="lt1"/>
          </a:fillRef>
          <a:effectRef idx="0">
            <a:schemeClr val="dk1"/>
          </a:effectRef>
          <a:fontRef idx="minor">
            <a:schemeClr val="dk1"/>
          </a:fontRef>
        </p:style>
        <p:txBody>
          <a:bodyPr>
            <a:normAutofit fontScale="90000"/>
          </a:bodyPr>
          <a:lstStyle/>
          <a:p>
            <a:r>
              <a:rPr lang="en-IN" sz="4000" u="sng" dirty="0"/>
              <a:t>Model creation --:</a:t>
            </a:r>
          </a:p>
        </p:txBody>
      </p:sp>
      <p:sp>
        <p:nvSpPr>
          <p:cNvPr id="3" name="Subtitle 2">
            <a:extLst>
              <a:ext uri="{FF2B5EF4-FFF2-40B4-BE49-F238E27FC236}">
                <a16:creationId xmlns:a16="http://schemas.microsoft.com/office/drawing/2014/main" id="{04768E56-12A7-0CD3-2337-56AA73C69282}"/>
              </a:ext>
            </a:extLst>
          </p:cNvPr>
          <p:cNvSpPr>
            <a:spLocks noGrp="1"/>
          </p:cNvSpPr>
          <p:nvPr>
            <p:ph type="subTitle" idx="1"/>
          </p:nvPr>
        </p:nvSpPr>
        <p:spPr>
          <a:xfrm>
            <a:off x="1581151" y="917831"/>
            <a:ext cx="4534209" cy="617946"/>
          </a:xfrm>
          <a:solidFill>
            <a:schemeClr val="accent4"/>
          </a:solidFill>
          <a:ln>
            <a:noFill/>
          </a:ln>
        </p:spPr>
        <p:style>
          <a:lnRef idx="0">
            <a:scrgbClr r="0" g="0" b="0"/>
          </a:lnRef>
          <a:fillRef idx="0">
            <a:scrgbClr r="0" g="0" b="0"/>
          </a:fillRef>
          <a:effectRef idx="0">
            <a:scrgbClr r="0" g="0" b="0"/>
          </a:effectRef>
          <a:fontRef idx="minor">
            <a:schemeClr val="lt1"/>
          </a:fontRef>
        </p:style>
        <p:txBody>
          <a:bodyPr>
            <a:noAutofit/>
          </a:bodyPr>
          <a:lstStyle/>
          <a:p>
            <a:r>
              <a:rPr lang="en-IN" sz="2500" u="sng" cap="none" dirty="0"/>
              <a:t>Creating The Naïve Bayes Model</a:t>
            </a:r>
          </a:p>
        </p:txBody>
      </p:sp>
      <p:sp>
        <p:nvSpPr>
          <p:cNvPr id="5" name="TextBox 4">
            <a:extLst>
              <a:ext uri="{FF2B5EF4-FFF2-40B4-BE49-F238E27FC236}">
                <a16:creationId xmlns:a16="http://schemas.microsoft.com/office/drawing/2014/main" id="{6245148D-156D-DA4A-E163-B9E7E8B5C64C}"/>
              </a:ext>
            </a:extLst>
          </p:cNvPr>
          <p:cNvSpPr txBox="1"/>
          <p:nvPr/>
        </p:nvSpPr>
        <p:spPr>
          <a:xfrm>
            <a:off x="1028700" y="1887793"/>
            <a:ext cx="5540459" cy="2800767"/>
          </a:xfrm>
          <a:prstGeom prst="rect">
            <a:avLst/>
          </a:prstGeom>
          <a:noFill/>
        </p:spPr>
        <p:txBody>
          <a:bodyPr wrap="square" rtlCol="0">
            <a:spAutoFit/>
          </a:bodyPr>
          <a:lstStyle/>
          <a:p>
            <a:pPr marL="342900" indent="-342900">
              <a:buAutoNum type="arabicPeriod"/>
            </a:pPr>
            <a:r>
              <a:rPr lang="en-US" sz="2200" dirty="0">
                <a:solidFill>
                  <a:schemeClr val="bg1">
                    <a:lumMod val="95000"/>
                    <a:lumOff val="5000"/>
                  </a:schemeClr>
                </a:solidFill>
              </a:rPr>
              <a:t>Naive Bayes is a popular, probabilistic machine learning algorithm for classification tasks. It's based on Bayes' theorem and assumes independence between features.</a:t>
            </a:r>
            <a:endParaRPr lang="en-IN" sz="2200" dirty="0">
              <a:solidFill>
                <a:schemeClr val="bg1">
                  <a:lumMod val="95000"/>
                  <a:lumOff val="5000"/>
                </a:schemeClr>
              </a:solidFill>
            </a:endParaRPr>
          </a:p>
          <a:p>
            <a:pPr marL="342900" indent="-342900">
              <a:buAutoNum type="arabicPeriod"/>
            </a:pPr>
            <a:r>
              <a:rPr lang="en-US" sz="2200" dirty="0">
                <a:solidFill>
                  <a:schemeClr val="bg1">
                    <a:lumMod val="95000"/>
                    <a:lumOff val="5000"/>
                  </a:schemeClr>
                </a:solidFill>
              </a:rPr>
              <a:t>Training: Calculate prior probabilities and likelihoods from training data.</a:t>
            </a:r>
          </a:p>
          <a:p>
            <a:pPr marL="342900" indent="-342900">
              <a:buAutoNum type="arabicPeriod"/>
            </a:pPr>
            <a:r>
              <a:rPr lang="en-US" sz="2200" dirty="0">
                <a:solidFill>
                  <a:schemeClr val="bg1">
                    <a:lumMod val="95000"/>
                    <a:lumOff val="5000"/>
                  </a:schemeClr>
                </a:solidFill>
              </a:rPr>
              <a:t>Prediction: Calculate posterior probabilities for new data using Bayes' theorem.</a:t>
            </a:r>
            <a:endParaRPr lang="en-IN" sz="2200" dirty="0">
              <a:solidFill>
                <a:schemeClr val="bg1">
                  <a:lumMod val="95000"/>
                  <a:lumOff val="5000"/>
                </a:schemeClr>
              </a:solidFill>
            </a:endParaRPr>
          </a:p>
        </p:txBody>
      </p:sp>
      <p:pic>
        <p:nvPicPr>
          <p:cNvPr id="6" name="Picture 5">
            <a:extLst>
              <a:ext uri="{FF2B5EF4-FFF2-40B4-BE49-F238E27FC236}">
                <a16:creationId xmlns:a16="http://schemas.microsoft.com/office/drawing/2014/main" id="{9E3F5619-1629-6103-B972-A14C649B142D}"/>
              </a:ext>
            </a:extLst>
          </p:cNvPr>
          <p:cNvPicPr>
            <a:picLocks noChangeAspect="1"/>
          </p:cNvPicPr>
          <p:nvPr/>
        </p:nvPicPr>
        <p:blipFill>
          <a:blip r:embed="rId2"/>
          <a:stretch>
            <a:fillRect/>
          </a:stretch>
        </p:blipFill>
        <p:spPr>
          <a:xfrm>
            <a:off x="6362037" y="1303005"/>
            <a:ext cx="5540459" cy="330709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A6C5D32D-FFDE-DEE1-FEAF-0B7953E4D28F}"/>
              </a:ext>
            </a:extLst>
          </p:cNvPr>
          <p:cNvPicPr>
            <a:picLocks noChangeAspect="1"/>
          </p:cNvPicPr>
          <p:nvPr/>
        </p:nvPicPr>
        <p:blipFill>
          <a:blip r:embed="rId3"/>
          <a:stretch>
            <a:fillRect/>
          </a:stretch>
        </p:blipFill>
        <p:spPr>
          <a:xfrm>
            <a:off x="2309660" y="5420084"/>
            <a:ext cx="6479506" cy="47507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00128962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CF719-A66C-94B7-5022-84B4839BEF61}"/>
              </a:ext>
            </a:extLst>
          </p:cNvPr>
          <p:cNvSpPr>
            <a:spLocks noGrp="1"/>
          </p:cNvSpPr>
          <p:nvPr>
            <p:ph type="title"/>
          </p:nvPr>
        </p:nvSpPr>
        <p:spPr>
          <a:xfrm>
            <a:off x="122238" y="132743"/>
            <a:ext cx="5621337" cy="638782"/>
          </a:xfrm>
        </p:spPr>
        <p:style>
          <a:lnRef idx="2">
            <a:schemeClr val="dk1"/>
          </a:lnRef>
          <a:fillRef idx="1">
            <a:schemeClr val="lt1"/>
          </a:fillRef>
          <a:effectRef idx="0">
            <a:schemeClr val="dk1"/>
          </a:effectRef>
          <a:fontRef idx="minor">
            <a:schemeClr val="dk1"/>
          </a:fontRef>
        </p:style>
        <p:txBody>
          <a:bodyPr>
            <a:normAutofit fontScale="90000"/>
          </a:bodyPr>
          <a:lstStyle/>
          <a:p>
            <a:r>
              <a:rPr lang="en-IN" sz="3500" u="sng" dirty="0"/>
              <a:t>Performance evaluation -:</a:t>
            </a:r>
          </a:p>
        </p:txBody>
      </p:sp>
      <p:sp>
        <p:nvSpPr>
          <p:cNvPr id="4" name="TextBox 3">
            <a:extLst>
              <a:ext uri="{FF2B5EF4-FFF2-40B4-BE49-F238E27FC236}">
                <a16:creationId xmlns:a16="http://schemas.microsoft.com/office/drawing/2014/main" id="{A5B5F507-84C7-B27B-01E1-F95661FA39A5}"/>
              </a:ext>
            </a:extLst>
          </p:cNvPr>
          <p:cNvSpPr txBox="1"/>
          <p:nvPr/>
        </p:nvSpPr>
        <p:spPr>
          <a:xfrm>
            <a:off x="1104899" y="1160044"/>
            <a:ext cx="4076701" cy="1431161"/>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sz="2900" dirty="0"/>
              <a:t>* Its accuracy is shown in a bar chart comparing all model</a:t>
            </a:r>
            <a:r>
              <a:rPr lang="en-US" sz="2200" dirty="0"/>
              <a:t>.</a:t>
            </a:r>
            <a:endParaRPr lang="en-IN" sz="2200" b="1" dirty="0"/>
          </a:p>
        </p:txBody>
      </p:sp>
      <p:pic>
        <p:nvPicPr>
          <p:cNvPr id="6" name="Picture 5">
            <a:extLst>
              <a:ext uri="{FF2B5EF4-FFF2-40B4-BE49-F238E27FC236}">
                <a16:creationId xmlns:a16="http://schemas.microsoft.com/office/drawing/2014/main" id="{5A1A7F99-F553-8566-5184-D3F1741B0A6E}"/>
              </a:ext>
            </a:extLst>
          </p:cNvPr>
          <p:cNvPicPr>
            <a:picLocks noChangeAspect="1"/>
          </p:cNvPicPr>
          <p:nvPr/>
        </p:nvPicPr>
        <p:blipFill>
          <a:blip r:embed="rId2"/>
          <a:stretch>
            <a:fillRect/>
          </a:stretch>
        </p:blipFill>
        <p:spPr>
          <a:xfrm>
            <a:off x="5971545" y="452134"/>
            <a:ext cx="5382255" cy="3792560"/>
          </a:xfrm>
          <a:prstGeom prst="rect">
            <a:avLst/>
          </a:prstGeom>
          <a:ln>
            <a:noFill/>
          </a:ln>
          <a:effectLst>
            <a:softEdge rad="112500"/>
          </a:effectLst>
        </p:spPr>
      </p:pic>
      <p:pic>
        <p:nvPicPr>
          <p:cNvPr id="8" name="Picture 7">
            <a:extLst>
              <a:ext uri="{FF2B5EF4-FFF2-40B4-BE49-F238E27FC236}">
                <a16:creationId xmlns:a16="http://schemas.microsoft.com/office/drawing/2014/main" id="{B2172411-CC81-9532-503F-1917D7C3A2CB}"/>
              </a:ext>
            </a:extLst>
          </p:cNvPr>
          <p:cNvPicPr>
            <a:picLocks noChangeAspect="1"/>
          </p:cNvPicPr>
          <p:nvPr/>
        </p:nvPicPr>
        <p:blipFill>
          <a:blip r:embed="rId3"/>
          <a:stretch>
            <a:fillRect/>
          </a:stretch>
        </p:blipFill>
        <p:spPr>
          <a:xfrm>
            <a:off x="1513888" y="4454988"/>
            <a:ext cx="8058737" cy="22702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9128000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2E78D-4610-03B6-1374-272EDA807855}"/>
              </a:ext>
            </a:extLst>
          </p:cNvPr>
          <p:cNvSpPr>
            <a:spLocks noGrp="1"/>
          </p:cNvSpPr>
          <p:nvPr>
            <p:ph type="title"/>
          </p:nvPr>
        </p:nvSpPr>
        <p:spPr>
          <a:xfrm>
            <a:off x="152401" y="238126"/>
            <a:ext cx="4438650" cy="457199"/>
          </a:xfrm>
        </p:spPr>
        <p:style>
          <a:lnRef idx="2">
            <a:schemeClr val="dk1"/>
          </a:lnRef>
          <a:fillRef idx="1">
            <a:schemeClr val="lt1"/>
          </a:fillRef>
          <a:effectRef idx="0">
            <a:schemeClr val="dk1"/>
          </a:effectRef>
          <a:fontRef idx="minor">
            <a:schemeClr val="dk1"/>
          </a:fontRef>
        </p:style>
        <p:txBody>
          <a:bodyPr>
            <a:normAutofit/>
          </a:bodyPr>
          <a:lstStyle/>
          <a:p>
            <a:r>
              <a:rPr lang="en-IN" sz="2500" u="sng" dirty="0"/>
              <a:t>Performance evaluation  --:</a:t>
            </a:r>
            <a:endParaRPr lang="en-IN" sz="2500" dirty="0"/>
          </a:p>
        </p:txBody>
      </p:sp>
      <p:sp>
        <p:nvSpPr>
          <p:cNvPr id="4" name="Text Placeholder 3">
            <a:extLst>
              <a:ext uri="{FF2B5EF4-FFF2-40B4-BE49-F238E27FC236}">
                <a16:creationId xmlns:a16="http://schemas.microsoft.com/office/drawing/2014/main" id="{4A609EA6-D54E-FBFB-7C60-D65BA00B9C59}"/>
              </a:ext>
            </a:extLst>
          </p:cNvPr>
          <p:cNvSpPr>
            <a:spLocks noGrp="1"/>
          </p:cNvSpPr>
          <p:nvPr>
            <p:ph type="body" sz="half" idx="2"/>
          </p:nvPr>
        </p:nvSpPr>
        <p:spPr>
          <a:xfrm>
            <a:off x="1127655" y="1192211"/>
            <a:ext cx="4072995" cy="989014"/>
          </a:xfrm>
        </p:spPr>
        <p:style>
          <a:lnRef idx="1">
            <a:schemeClr val="accent2"/>
          </a:lnRef>
          <a:fillRef idx="2">
            <a:schemeClr val="accent2"/>
          </a:fillRef>
          <a:effectRef idx="1">
            <a:schemeClr val="accent2"/>
          </a:effectRef>
          <a:fontRef idx="minor">
            <a:schemeClr val="dk1"/>
          </a:fontRef>
        </p:style>
        <p:txBody>
          <a:bodyPr>
            <a:noAutofit/>
          </a:bodyPr>
          <a:lstStyle/>
          <a:p>
            <a:r>
              <a:rPr lang="en-IN" sz="2500" dirty="0"/>
              <a:t>Predicted the covid result using some </a:t>
            </a:r>
            <a:r>
              <a:rPr lang="en-IN" sz="2500" dirty="0" err="1"/>
              <a:t>symptons</a:t>
            </a:r>
            <a:r>
              <a:rPr lang="en-IN" sz="2500" dirty="0"/>
              <a:t>.</a:t>
            </a:r>
          </a:p>
        </p:txBody>
      </p:sp>
      <p:pic>
        <p:nvPicPr>
          <p:cNvPr id="6" name="Picture 5">
            <a:extLst>
              <a:ext uri="{FF2B5EF4-FFF2-40B4-BE49-F238E27FC236}">
                <a16:creationId xmlns:a16="http://schemas.microsoft.com/office/drawing/2014/main" id="{EAB65E37-BBB9-C211-6057-2117C5B11202}"/>
              </a:ext>
            </a:extLst>
          </p:cNvPr>
          <p:cNvPicPr>
            <a:picLocks noChangeAspect="1"/>
          </p:cNvPicPr>
          <p:nvPr/>
        </p:nvPicPr>
        <p:blipFill>
          <a:blip r:embed="rId2"/>
          <a:stretch>
            <a:fillRect/>
          </a:stretch>
        </p:blipFill>
        <p:spPr>
          <a:xfrm>
            <a:off x="7402512" y="238126"/>
            <a:ext cx="4160838" cy="59915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Box 6">
            <a:extLst>
              <a:ext uri="{FF2B5EF4-FFF2-40B4-BE49-F238E27FC236}">
                <a16:creationId xmlns:a16="http://schemas.microsoft.com/office/drawing/2014/main" id="{AD00EE40-3A94-FA2E-A5EA-C4A2E875420E}"/>
              </a:ext>
            </a:extLst>
          </p:cNvPr>
          <p:cNvSpPr txBox="1"/>
          <p:nvPr/>
        </p:nvSpPr>
        <p:spPr>
          <a:xfrm>
            <a:off x="1657349" y="2933700"/>
            <a:ext cx="3132139" cy="923330"/>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IN" dirty="0"/>
              <a:t>Here result ,</a:t>
            </a:r>
          </a:p>
          <a:p>
            <a:r>
              <a:rPr lang="en-IN" dirty="0"/>
              <a:t>   1 means = Covid Positive</a:t>
            </a:r>
          </a:p>
          <a:p>
            <a:r>
              <a:rPr lang="en-IN" dirty="0"/>
              <a:t>   0 means = Covid Negative</a:t>
            </a:r>
          </a:p>
        </p:txBody>
      </p:sp>
    </p:spTree>
    <p:extLst>
      <p:ext uri="{BB962C8B-B14F-4D97-AF65-F5344CB8AC3E}">
        <p14:creationId xmlns:p14="http://schemas.microsoft.com/office/powerpoint/2010/main" val="3005920410"/>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36B1BB3-84AD-A3CD-29A6-EEF4D70907B9}"/>
              </a:ext>
            </a:extLst>
          </p:cNvPr>
          <p:cNvPicPr>
            <a:picLocks noChangeAspect="1"/>
          </p:cNvPicPr>
          <p:nvPr/>
        </p:nvPicPr>
        <p:blipFill>
          <a:blip r:embed="rId2"/>
          <a:stretch>
            <a:fillRect/>
          </a:stretch>
        </p:blipFill>
        <p:spPr>
          <a:xfrm>
            <a:off x="952042" y="194952"/>
            <a:ext cx="4362908" cy="295286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7" name="Picture 6">
            <a:extLst>
              <a:ext uri="{FF2B5EF4-FFF2-40B4-BE49-F238E27FC236}">
                <a16:creationId xmlns:a16="http://schemas.microsoft.com/office/drawing/2014/main" id="{4DF08852-A32E-4285-22DE-FC3F23757956}"/>
              </a:ext>
            </a:extLst>
          </p:cNvPr>
          <p:cNvPicPr>
            <a:picLocks noChangeAspect="1"/>
          </p:cNvPicPr>
          <p:nvPr/>
        </p:nvPicPr>
        <p:blipFill>
          <a:blip r:embed="rId3"/>
          <a:stretch>
            <a:fillRect/>
          </a:stretch>
        </p:blipFill>
        <p:spPr>
          <a:xfrm>
            <a:off x="6491286" y="374344"/>
            <a:ext cx="4362907" cy="285972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0" name="Picture 9" descr="Technician with protective cap and safety glasses looking up in a labroratory">
            <a:extLst>
              <a:ext uri="{FF2B5EF4-FFF2-40B4-BE49-F238E27FC236}">
                <a16:creationId xmlns:a16="http://schemas.microsoft.com/office/drawing/2014/main" id="{9EFDE445-CCD9-1AB9-7DD3-616E127A3A37}"/>
              </a:ext>
            </a:extLst>
          </p:cNvPr>
          <p:cNvPicPr>
            <a:picLocks noChangeAspect="1"/>
          </p:cNvPicPr>
          <p:nvPr/>
        </p:nvPicPr>
        <p:blipFill>
          <a:blip r:embed="rId4"/>
          <a:stretch>
            <a:fillRect/>
          </a:stretch>
        </p:blipFill>
        <p:spPr>
          <a:xfrm>
            <a:off x="3466871" y="3810592"/>
            <a:ext cx="4572229" cy="3047408"/>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8" name="TextBox 7">
            <a:extLst>
              <a:ext uri="{FF2B5EF4-FFF2-40B4-BE49-F238E27FC236}">
                <a16:creationId xmlns:a16="http://schemas.microsoft.com/office/drawing/2014/main" id="{656C601E-FD7E-1E71-3302-CB43877EBE2B}"/>
              </a:ext>
            </a:extLst>
          </p:cNvPr>
          <p:cNvSpPr txBox="1"/>
          <p:nvPr/>
        </p:nvSpPr>
        <p:spPr>
          <a:xfrm>
            <a:off x="2957510" y="3206857"/>
            <a:ext cx="5715229" cy="630942"/>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r>
              <a:rPr lang="en-US" sz="3500" b="1" dirty="0" err="1"/>
              <a:t>Devlop</a:t>
            </a:r>
            <a:r>
              <a:rPr lang="en-US" sz="3500" b="1" dirty="0"/>
              <a:t> the GUI using </a:t>
            </a:r>
            <a:r>
              <a:rPr lang="en-US" sz="3500" b="1" dirty="0" err="1"/>
              <a:t>tkinter</a:t>
            </a:r>
            <a:r>
              <a:rPr lang="en-US" sz="3500" b="1" dirty="0"/>
              <a:t> </a:t>
            </a:r>
            <a:endParaRPr lang="en-IN" sz="3500" b="1" dirty="0"/>
          </a:p>
        </p:txBody>
      </p:sp>
    </p:spTree>
    <p:extLst>
      <p:ext uri="{BB962C8B-B14F-4D97-AF65-F5344CB8AC3E}">
        <p14:creationId xmlns:p14="http://schemas.microsoft.com/office/powerpoint/2010/main" val="586480084"/>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857DD-ADA1-802B-AE4D-38869B7B3372}"/>
              </a:ext>
            </a:extLst>
          </p:cNvPr>
          <p:cNvSpPr>
            <a:spLocks noGrp="1"/>
          </p:cNvSpPr>
          <p:nvPr>
            <p:ph type="title"/>
          </p:nvPr>
        </p:nvSpPr>
        <p:spPr>
          <a:xfrm>
            <a:off x="298980" y="200027"/>
            <a:ext cx="5320770" cy="600074"/>
          </a:xfrm>
        </p:spPr>
        <p:style>
          <a:lnRef idx="2">
            <a:schemeClr val="dk1"/>
          </a:lnRef>
          <a:fillRef idx="1">
            <a:schemeClr val="lt1"/>
          </a:fillRef>
          <a:effectRef idx="0">
            <a:schemeClr val="dk1"/>
          </a:effectRef>
          <a:fontRef idx="minor">
            <a:schemeClr val="dk1"/>
          </a:fontRef>
        </p:style>
        <p:txBody>
          <a:bodyPr>
            <a:normAutofit fontScale="90000"/>
          </a:bodyPr>
          <a:lstStyle/>
          <a:p>
            <a:r>
              <a:rPr lang="en-IN" u="sng" dirty="0"/>
              <a:t>Implementation using </a:t>
            </a:r>
            <a:r>
              <a:rPr lang="en-IN" u="sng" dirty="0" err="1"/>
              <a:t>gui</a:t>
            </a:r>
            <a:r>
              <a:rPr lang="en-IN" u="sng" dirty="0"/>
              <a:t>  </a:t>
            </a:r>
            <a:r>
              <a:rPr lang="en-IN" dirty="0"/>
              <a:t>--:</a:t>
            </a:r>
          </a:p>
        </p:txBody>
      </p:sp>
      <p:sp>
        <p:nvSpPr>
          <p:cNvPr id="4" name="Text Placeholder 3">
            <a:extLst>
              <a:ext uri="{FF2B5EF4-FFF2-40B4-BE49-F238E27FC236}">
                <a16:creationId xmlns:a16="http://schemas.microsoft.com/office/drawing/2014/main" id="{C7981659-C3A1-EE9E-03E8-E86F34682386}"/>
              </a:ext>
            </a:extLst>
          </p:cNvPr>
          <p:cNvSpPr>
            <a:spLocks noGrp="1"/>
          </p:cNvSpPr>
          <p:nvPr>
            <p:ph type="body" sz="half" idx="2"/>
          </p:nvPr>
        </p:nvSpPr>
        <p:spPr>
          <a:xfrm>
            <a:off x="1022880" y="1354135"/>
            <a:ext cx="2587095" cy="3341689"/>
          </a:xfrm>
        </p:spPr>
        <p:style>
          <a:lnRef idx="1">
            <a:schemeClr val="accent4"/>
          </a:lnRef>
          <a:fillRef idx="2">
            <a:schemeClr val="accent4"/>
          </a:fillRef>
          <a:effectRef idx="1">
            <a:schemeClr val="accent4"/>
          </a:effectRef>
          <a:fontRef idx="minor">
            <a:schemeClr val="dk1"/>
          </a:fontRef>
        </p:style>
        <p:txBody>
          <a:bodyPr>
            <a:normAutofit fontScale="25000" lnSpcReduction="20000"/>
          </a:bodyPr>
          <a:lstStyle/>
          <a:p>
            <a:r>
              <a:rPr lang="en-US" sz="6200" dirty="0"/>
              <a:t>GUI COMPONETS --: </a:t>
            </a:r>
          </a:p>
          <a:p>
            <a:r>
              <a:rPr lang="en-US" sz="6200" dirty="0"/>
              <a:t>• Labels for feature input ( All </a:t>
            </a:r>
            <a:r>
              <a:rPr lang="en-US" sz="6200" dirty="0" err="1"/>
              <a:t>Symptons</a:t>
            </a:r>
            <a:r>
              <a:rPr lang="en-US" sz="6200" dirty="0"/>
              <a:t>). </a:t>
            </a:r>
          </a:p>
          <a:p>
            <a:r>
              <a:rPr lang="en-US" sz="6200" dirty="0"/>
              <a:t>• Entry widgets for user inputs. </a:t>
            </a:r>
          </a:p>
          <a:p>
            <a:r>
              <a:rPr lang="en-US" sz="6200" dirty="0"/>
              <a:t>• SUBMIT Button for prediction and Reset button for reset all data</a:t>
            </a:r>
          </a:p>
          <a:p>
            <a:r>
              <a:rPr lang="en-US" sz="6200" dirty="0"/>
              <a:t>. • Label to display the prediction result</a:t>
            </a:r>
            <a:r>
              <a:rPr lang="en-US" dirty="0"/>
              <a:t>. </a:t>
            </a:r>
            <a:endParaRPr lang="en-IN" dirty="0"/>
          </a:p>
        </p:txBody>
      </p:sp>
      <p:pic>
        <p:nvPicPr>
          <p:cNvPr id="6" name="Picture 5">
            <a:extLst>
              <a:ext uri="{FF2B5EF4-FFF2-40B4-BE49-F238E27FC236}">
                <a16:creationId xmlns:a16="http://schemas.microsoft.com/office/drawing/2014/main" id="{AD024B88-D61D-DCDD-2EAB-B90A56A229AA}"/>
              </a:ext>
            </a:extLst>
          </p:cNvPr>
          <p:cNvPicPr>
            <a:picLocks noChangeAspect="1"/>
          </p:cNvPicPr>
          <p:nvPr/>
        </p:nvPicPr>
        <p:blipFill>
          <a:blip r:embed="rId2"/>
          <a:stretch>
            <a:fillRect/>
          </a:stretch>
        </p:blipFill>
        <p:spPr>
          <a:xfrm>
            <a:off x="3934523" y="1008964"/>
            <a:ext cx="7743127" cy="4840071"/>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EA4E7CDF-92A8-4B7C-55C9-A6CDED4AA970}"/>
                  </a:ext>
                </a:extLst>
              </p14:cNvPr>
              <p14:cNvContentPartPr/>
              <p14:nvPr/>
            </p14:nvContentPartPr>
            <p14:xfrm>
              <a:off x="6499800" y="1569840"/>
              <a:ext cx="360" cy="360"/>
            </p14:xfrm>
          </p:contentPart>
        </mc:Choice>
        <mc:Fallback>
          <p:pic>
            <p:nvPicPr>
              <p:cNvPr id="3" name="Ink 2">
                <a:extLst>
                  <a:ext uri="{FF2B5EF4-FFF2-40B4-BE49-F238E27FC236}">
                    <a16:creationId xmlns:a16="http://schemas.microsoft.com/office/drawing/2014/main" id="{EA4E7CDF-92A8-4B7C-55C9-A6CDED4AA970}"/>
                  </a:ext>
                </a:extLst>
              </p:cNvPr>
              <p:cNvPicPr/>
              <p:nvPr/>
            </p:nvPicPr>
            <p:blipFill>
              <a:blip r:embed="rId4"/>
              <a:stretch>
                <a:fillRect/>
              </a:stretch>
            </p:blipFill>
            <p:spPr>
              <a:xfrm>
                <a:off x="6445800" y="1461840"/>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Ink 4">
                <a:extLst>
                  <a:ext uri="{FF2B5EF4-FFF2-40B4-BE49-F238E27FC236}">
                    <a16:creationId xmlns:a16="http://schemas.microsoft.com/office/drawing/2014/main" id="{71B105B6-F1AE-AFF6-5A08-02847EC88CDC}"/>
                  </a:ext>
                </a:extLst>
              </p14:cNvPr>
              <p14:cNvContentPartPr/>
              <p14:nvPr/>
            </p14:nvContentPartPr>
            <p14:xfrm>
              <a:off x="6507360" y="1569840"/>
              <a:ext cx="360" cy="360"/>
            </p14:xfrm>
          </p:contentPart>
        </mc:Choice>
        <mc:Fallback>
          <p:pic>
            <p:nvPicPr>
              <p:cNvPr id="5" name="Ink 4">
                <a:extLst>
                  <a:ext uri="{FF2B5EF4-FFF2-40B4-BE49-F238E27FC236}">
                    <a16:creationId xmlns:a16="http://schemas.microsoft.com/office/drawing/2014/main" id="{71B105B6-F1AE-AFF6-5A08-02847EC88CDC}"/>
                  </a:ext>
                </a:extLst>
              </p:cNvPr>
              <p:cNvPicPr/>
              <p:nvPr/>
            </p:nvPicPr>
            <p:blipFill>
              <a:blip r:embed="rId4"/>
              <a:stretch>
                <a:fillRect/>
              </a:stretch>
            </p:blipFill>
            <p:spPr>
              <a:xfrm>
                <a:off x="6453360" y="1461840"/>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7" name="Ink 6">
                <a:extLst>
                  <a:ext uri="{FF2B5EF4-FFF2-40B4-BE49-F238E27FC236}">
                    <a16:creationId xmlns:a16="http://schemas.microsoft.com/office/drawing/2014/main" id="{7F49BCDE-B73E-4C7E-35C8-6602A2E0FC49}"/>
                  </a:ext>
                </a:extLst>
              </p14:cNvPr>
              <p14:cNvContentPartPr/>
              <p14:nvPr/>
            </p14:nvContentPartPr>
            <p14:xfrm>
              <a:off x="6477120" y="1600080"/>
              <a:ext cx="360" cy="360"/>
            </p14:xfrm>
          </p:contentPart>
        </mc:Choice>
        <mc:Fallback>
          <p:pic>
            <p:nvPicPr>
              <p:cNvPr id="7" name="Ink 6">
                <a:extLst>
                  <a:ext uri="{FF2B5EF4-FFF2-40B4-BE49-F238E27FC236}">
                    <a16:creationId xmlns:a16="http://schemas.microsoft.com/office/drawing/2014/main" id="{7F49BCDE-B73E-4C7E-35C8-6602A2E0FC49}"/>
                  </a:ext>
                </a:extLst>
              </p:cNvPr>
              <p:cNvPicPr/>
              <p:nvPr/>
            </p:nvPicPr>
            <p:blipFill>
              <a:blip r:embed="rId4"/>
              <a:stretch>
                <a:fillRect/>
              </a:stretch>
            </p:blipFill>
            <p:spPr>
              <a:xfrm>
                <a:off x="6423120" y="1492080"/>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8" name="Ink 7">
                <a:extLst>
                  <a:ext uri="{FF2B5EF4-FFF2-40B4-BE49-F238E27FC236}">
                    <a16:creationId xmlns:a16="http://schemas.microsoft.com/office/drawing/2014/main" id="{56D24E77-F248-6025-FD51-D110B454F9B9}"/>
                  </a:ext>
                </a:extLst>
              </p14:cNvPr>
              <p14:cNvContentPartPr/>
              <p14:nvPr/>
            </p14:nvContentPartPr>
            <p14:xfrm>
              <a:off x="6294240" y="1592520"/>
              <a:ext cx="360" cy="360"/>
            </p14:xfrm>
          </p:contentPart>
        </mc:Choice>
        <mc:Fallback>
          <p:pic>
            <p:nvPicPr>
              <p:cNvPr id="8" name="Ink 7">
                <a:extLst>
                  <a:ext uri="{FF2B5EF4-FFF2-40B4-BE49-F238E27FC236}">
                    <a16:creationId xmlns:a16="http://schemas.microsoft.com/office/drawing/2014/main" id="{56D24E77-F248-6025-FD51-D110B454F9B9}"/>
                  </a:ext>
                </a:extLst>
              </p:cNvPr>
              <p:cNvPicPr/>
              <p:nvPr/>
            </p:nvPicPr>
            <p:blipFill>
              <a:blip r:embed="rId4"/>
              <a:stretch>
                <a:fillRect/>
              </a:stretch>
            </p:blipFill>
            <p:spPr>
              <a:xfrm>
                <a:off x="6240240" y="1484520"/>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9" name="Ink 8">
                <a:extLst>
                  <a:ext uri="{FF2B5EF4-FFF2-40B4-BE49-F238E27FC236}">
                    <a16:creationId xmlns:a16="http://schemas.microsoft.com/office/drawing/2014/main" id="{A4AE27D8-ACC6-E49C-E98E-55D8DB6FFAE5}"/>
                  </a:ext>
                </a:extLst>
              </p14:cNvPr>
              <p14:cNvContentPartPr/>
              <p14:nvPr/>
            </p14:nvContentPartPr>
            <p14:xfrm>
              <a:off x="6492240" y="1600080"/>
              <a:ext cx="360" cy="360"/>
            </p14:xfrm>
          </p:contentPart>
        </mc:Choice>
        <mc:Fallback>
          <p:pic>
            <p:nvPicPr>
              <p:cNvPr id="9" name="Ink 8">
                <a:extLst>
                  <a:ext uri="{FF2B5EF4-FFF2-40B4-BE49-F238E27FC236}">
                    <a16:creationId xmlns:a16="http://schemas.microsoft.com/office/drawing/2014/main" id="{A4AE27D8-ACC6-E49C-E98E-55D8DB6FFAE5}"/>
                  </a:ext>
                </a:extLst>
              </p:cNvPr>
              <p:cNvPicPr/>
              <p:nvPr/>
            </p:nvPicPr>
            <p:blipFill>
              <a:blip r:embed="rId4"/>
              <a:stretch>
                <a:fillRect/>
              </a:stretch>
            </p:blipFill>
            <p:spPr>
              <a:xfrm>
                <a:off x="6438240" y="1492080"/>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0" name="Ink 9">
                <a:extLst>
                  <a:ext uri="{FF2B5EF4-FFF2-40B4-BE49-F238E27FC236}">
                    <a16:creationId xmlns:a16="http://schemas.microsoft.com/office/drawing/2014/main" id="{03DE8E43-6963-7C4D-03CB-7F25D8890A8E}"/>
                  </a:ext>
                </a:extLst>
              </p14:cNvPr>
              <p14:cNvContentPartPr/>
              <p14:nvPr/>
            </p14:nvContentPartPr>
            <p14:xfrm>
              <a:off x="6301800" y="1592520"/>
              <a:ext cx="360" cy="360"/>
            </p14:xfrm>
          </p:contentPart>
        </mc:Choice>
        <mc:Fallback>
          <p:pic>
            <p:nvPicPr>
              <p:cNvPr id="10" name="Ink 9">
                <a:extLst>
                  <a:ext uri="{FF2B5EF4-FFF2-40B4-BE49-F238E27FC236}">
                    <a16:creationId xmlns:a16="http://schemas.microsoft.com/office/drawing/2014/main" id="{03DE8E43-6963-7C4D-03CB-7F25D8890A8E}"/>
                  </a:ext>
                </a:extLst>
              </p:cNvPr>
              <p:cNvPicPr/>
              <p:nvPr/>
            </p:nvPicPr>
            <p:blipFill>
              <a:blip r:embed="rId4"/>
              <a:stretch>
                <a:fillRect/>
              </a:stretch>
            </p:blipFill>
            <p:spPr>
              <a:xfrm>
                <a:off x="6247800" y="1484520"/>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1" name="Ink 10">
                <a:extLst>
                  <a:ext uri="{FF2B5EF4-FFF2-40B4-BE49-F238E27FC236}">
                    <a16:creationId xmlns:a16="http://schemas.microsoft.com/office/drawing/2014/main" id="{CB9B74DC-2D43-60EB-3723-25D374C091F4}"/>
                  </a:ext>
                </a:extLst>
              </p14:cNvPr>
              <p14:cNvContentPartPr/>
              <p14:nvPr/>
            </p14:nvContentPartPr>
            <p14:xfrm>
              <a:off x="6347520" y="1592520"/>
              <a:ext cx="360" cy="360"/>
            </p14:xfrm>
          </p:contentPart>
        </mc:Choice>
        <mc:Fallback>
          <p:pic>
            <p:nvPicPr>
              <p:cNvPr id="11" name="Ink 10">
                <a:extLst>
                  <a:ext uri="{FF2B5EF4-FFF2-40B4-BE49-F238E27FC236}">
                    <a16:creationId xmlns:a16="http://schemas.microsoft.com/office/drawing/2014/main" id="{CB9B74DC-2D43-60EB-3723-25D374C091F4}"/>
                  </a:ext>
                </a:extLst>
              </p:cNvPr>
              <p:cNvPicPr/>
              <p:nvPr/>
            </p:nvPicPr>
            <p:blipFill>
              <a:blip r:embed="rId4"/>
              <a:stretch>
                <a:fillRect/>
              </a:stretch>
            </p:blipFill>
            <p:spPr>
              <a:xfrm>
                <a:off x="6293520" y="1484520"/>
                <a:ext cx="108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2" name="Ink 11">
                <a:extLst>
                  <a:ext uri="{FF2B5EF4-FFF2-40B4-BE49-F238E27FC236}">
                    <a16:creationId xmlns:a16="http://schemas.microsoft.com/office/drawing/2014/main" id="{101F83FF-B785-BB70-DFEF-E876670C2B09}"/>
                  </a:ext>
                </a:extLst>
              </p14:cNvPr>
              <p14:cNvContentPartPr/>
              <p14:nvPr/>
            </p14:nvContentPartPr>
            <p14:xfrm>
              <a:off x="6136560" y="1546440"/>
              <a:ext cx="332640" cy="15840"/>
            </p14:xfrm>
          </p:contentPart>
        </mc:Choice>
        <mc:Fallback>
          <p:pic>
            <p:nvPicPr>
              <p:cNvPr id="12" name="Ink 11">
                <a:extLst>
                  <a:ext uri="{FF2B5EF4-FFF2-40B4-BE49-F238E27FC236}">
                    <a16:creationId xmlns:a16="http://schemas.microsoft.com/office/drawing/2014/main" id="{101F83FF-B785-BB70-DFEF-E876670C2B09}"/>
                  </a:ext>
                </a:extLst>
              </p:cNvPr>
              <p:cNvPicPr/>
              <p:nvPr/>
            </p:nvPicPr>
            <p:blipFill>
              <a:blip r:embed="rId12"/>
              <a:stretch>
                <a:fillRect/>
              </a:stretch>
            </p:blipFill>
            <p:spPr>
              <a:xfrm>
                <a:off x="6082920" y="1438440"/>
                <a:ext cx="440280" cy="231480"/>
              </a:xfrm>
              <a:prstGeom prst="rect">
                <a:avLst/>
              </a:prstGeom>
            </p:spPr>
          </p:pic>
        </mc:Fallback>
      </mc:AlternateContent>
      <p:grpSp>
        <p:nvGrpSpPr>
          <p:cNvPr id="22" name="Group 21">
            <a:extLst>
              <a:ext uri="{FF2B5EF4-FFF2-40B4-BE49-F238E27FC236}">
                <a16:creationId xmlns:a16="http://schemas.microsoft.com/office/drawing/2014/main" id="{399CB2E5-262E-B645-C432-0BD0511099BB}"/>
              </a:ext>
            </a:extLst>
          </p:cNvPr>
          <p:cNvGrpSpPr/>
          <p:nvPr/>
        </p:nvGrpSpPr>
        <p:grpSpPr>
          <a:xfrm>
            <a:off x="5771880" y="1468680"/>
            <a:ext cx="827280" cy="124920"/>
            <a:chOff x="5771880" y="1468680"/>
            <a:chExt cx="827280" cy="124920"/>
          </a:xfrm>
        </p:grpSpPr>
        <mc:AlternateContent xmlns:mc="http://schemas.openxmlformats.org/markup-compatibility/2006">
          <mc:Choice xmlns:p14="http://schemas.microsoft.com/office/powerpoint/2010/main" Requires="p14">
            <p:contentPart p14:bwMode="auto" r:id="rId13">
              <p14:nvContentPartPr>
                <p14:cNvPr id="13" name="Ink 12">
                  <a:extLst>
                    <a:ext uri="{FF2B5EF4-FFF2-40B4-BE49-F238E27FC236}">
                      <a16:creationId xmlns:a16="http://schemas.microsoft.com/office/drawing/2014/main" id="{62D381A6-D650-D61F-2AB4-599DF28E2068}"/>
                    </a:ext>
                  </a:extLst>
                </p14:cNvPr>
                <p14:cNvContentPartPr/>
                <p14:nvPr/>
              </p14:nvContentPartPr>
              <p14:xfrm>
                <a:off x="5874840" y="1508640"/>
                <a:ext cx="545040" cy="54360"/>
              </p14:xfrm>
            </p:contentPart>
          </mc:Choice>
          <mc:Fallback>
            <p:pic>
              <p:nvPicPr>
                <p:cNvPr id="13" name="Ink 12">
                  <a:extLst>
                    <a:ext uri="{FF2B5EF4-FFF2-40B4-BE49-F238E27FC236}">
                      <a16:creationId xmlns:a16="http://schemas.microsoft.com/office/drawing/2014/main" id="{62D381A6-D650-D61F-2AB4-599DF28E2068}"/>
                    </a:ext>
                  </a:extLst>
                </p:cNvPr>
                <p:cNvPicPr/>
                <p:nvPr/>
              </p:nvPicPr>
              <p:blipFill>
                <a:blip r:embed="rId14"/>
                <a:stretch>
                  <a:fillRect/>
                </a:stretch>
              </p:blipFill>
              <p:spPr>
                <a:xfrm>
                  <a:off x="5868720" y="1502520"/>
                  <a:ext cx="557280" cy="666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4" name="Ink 13">
                  <a:extLst>
                    <a:ext uri="{FF2B5EF4-FFF2-40B4-BE49-F238E27FC236}">
                      <a16:creationId xmlns:a16="http://schemas.microsoft.com/office/drawing/2014/main" id="{27DD20CE-2171-0426-6893-47757BDAB638}"/>
                    </a:ext>
                  </a:extLst>
                </p14:cNvPr>
                <p14:cNvContentPartPr/>
                <p14:nvPr/>
              </p14:nvContentPartPr>
              <p14:xfrm>
                <a:off x="6372000" y="1524120"/>
                <a:ext cx="82440" cy="7920"/>
              </p14:xfrm>
            </p:contentPart>
          </mc:Choice>
          <mc:Fallback>
            <p:pic>
              <p:nvPicPr>
                <p:cNvPr id="14" name="Ink 13">
                  <a:extLst>
                    <a:ext uri="{FF2B5EF4-FFF2-40B4-BE49-F238E27FC236}">
                      <a16:creationId xmlns:a16="http://schemas.microsoft.com/office/drawing/2014/main" id="{27DD20CE-2171-0426-6893-47757BDAB638}"/>
                    </a:ext>
                  </a:extLst>
                </p:cNvPr>
                <p:cNvPicPr/>
                <p:nvPr/>
              </p:nvPicPr>
              <p:blipFill>
                <a:blip r:embed="rId16"/>
                <a:stretch>
                  <a:fillRect/>
                </a:stretch>
              </p:blipFill>
              <p:spPr>
                <a:xfrm>
                  <a:off x="6365880" y="1518000"/>
                  <a:ext cx="94680" cy="2016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5" name="Ink 14">
                  <a:extLst>
                    <a:ext uri="{FF2B5EF4-FFF2-40B4-BE49-F238E27FC236}">
                      <a16:creationId xmlns:a16="http://schemas.microsoft.com/office/drawing/2014/main" id="{846B7019-CA44-6745-28BC-23DBB9031462}"/>
                    </a:ext>
                  </a:extLst>
                </p14:cNvPr>
                <p14:cNvContentPartPr/>
                <p14:nvPr/>
              </p14:nvContentPartPr>
              <p14:xfrm>
                <a:off x="6316920" y="1524120"/>
                <a:ext cx="83880" cy="360"/>
              </p14:xfrm>
            </p:contentPart>
          </mc:Choice>
          <mc:Fallback>
            <p:pic>
              <p:nvPicPr>
                <p:cNvPr id="15" name="Ink 14">
                  <a:extLst>
                    <a:ext uri="{FF2B5EF4-FFF2-40B4-BE49-F238E27FC236}">
                      <a16:creationId xmlns:a16="http://schemas.microsoft.com/office/drawing/2014/main" id="{846B7019-CA44-6745-28BC-23DBB9031462}"/>
                    </a:ext>
                  </a:extLst>
                </p:cNvPr>
                <p:cNvPicPr/>
                <p:nvPr/>
              </p:nvPicPr>
              <p:blipFill>
                <a:blip r:embed="rId18"/>
                <a:stretch>
                  <a:fillRect/>
                </a:stretch>
              </p:blipFill>
              <p:spPr>
                <a:xfrm>
                  <a:off x="6310800" y="1518000"/>
                  <a:ext cx="96120" cy="126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6" name="Ink 15">
                  <a:extLst>
                    <a:ext uri="{FF2B5EF4-FFF2-40B4-BE49-F238E27FC236}">
                      <a16:creationId xmlns:a16="http://schemas.microsoft.com/office/drawing/2014/main" id="{D032CD91-2565-4A5B-C8ED-24FA108107DB}"/>
                    </a:ext>
                  </a:extLst>
                </p14:cNvPr>
                <p14:cNvContentPartPr/>
                <p14:nvPr/>
              </p14:nvContentPartPr>
              <p14:xfrm>
                <a:off x="6249600" y="1524120"/>
                <a:ext cx="166320" cy="360"/>
              </p14:xfrm>
            </p:contentPart>
          </mc:Choice>
          <mc:Fallback>
            <p:pic>
              <p:nvPicPr>
                <p:cNvPr id="16" name="Ink 15">
                  <a:extLst>
                    <a:ext uri="{FF2B5EF4-FFF2-40B4-BE49-F238E27FC236}">
                      <a16:creationId xmlns:a16="http://schemas.microsoft.com/office/drawing/2014/main" id="{D032CD91-2565-4A5B-C8ED-24FA108107DB}"/>
                    </a:ext>
                  </a:extLst>
                </p:cNvPr>
                <p:cNvPicPr/>
                <p:nvPr/>
              </p:nvPicPr>
              <p:blipFill>
                <a:blip r:embed="rId20"/>
                <a:stretch>
                  <a:fillRect/>
                </a:stretch>
              </p:blipFill>
              <p:spPr>
                <a:xfrm>
                  <a:off x="6243480" y="1518000"/>
                  <a:ext cx="178560" cy="1260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7" name="Ink 16">
                  <a:extLst>
                    <a:ext uri="{FF2B5EF4-FFF2-40B4-BE49-F238E27FC236}">
                      <a16:creationId xmlns:a16="http://schemas.microsoft.com/office/drawing/2014/main" id="{C24B42B7-72EE-93FF-0DFB-0F8F99D7E7E0}"/>
                    </a:ext>
                  </a:extLst>
                </p14:cNvPr>
                <p14:cNvContentPartPr/>
                <p14:nvPr/>
              </p14:nvContentPartPr>
              <p14:xfrm>
                <a:off x="5771880" y="1515480"/>
                <a:ext cx="827280" cy="70920"/>
              </p14:xfrm>
            </p:contentPart>
          </mc:Choice>
          <mc:Fallback>
            <p:pic>
              <p:nvPicPr>
                <p:cNvPr id="17" name="Ink 16">
                  <a:extLst>
                    <a:ext uri="{FF2B5EF4-FFF2-40B4-BE49-F238E27FC236}">
                      <a16:creationId xmlns:a16="http://schemas.microsoft.com/office/drawing/2014/main" id="{C24B42B7-72EE-93FF-0DFB-0F8F99D7E7E0}"/>
                    </a:ext>
                  </a:extLst>
                </p:cNvPr>
                <p:cNvPicPr/>
                <p:nvPr/>
              </p:nvPicPr>
              <p:blipFill>
                <a:blip r:embed="rId22"/>
                <a:stretch>
                  <a:fillRect/>
                </a:stretch>
              </p:blipFill>
              <p:spPr>
                <a:xfrm>
                  <a:off x="5765760" y="1509360"/>
                  <a:ext cx="839520" cy="8316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8" name="Ink 17">
                  <a:extLst>
                    <a:ext uri="{FF2B5EF4-FFF2-40B4-BE49-F238E27FC236}">
                      <a16:creationId xmlns:a16="http://schemas.microsoft.com/office/drawing/2014/main" id="{05BEB9D3-336B-140C-F2D0-400DEE100D4C}"/>
                    </a:ext>
                  </a:extLst>
                </p14:cNvPr>
                <p14:cNvContentPartPr/>
                <p14:nvPr/>
              </p14:nvContentPartPr>
              <p14:xfrm>
                <a:off x="6185520" y="1515120"/>
                <a:ext cx="268920" cy="32040"/>
              </p14:xfrm>
            </p:contentPart>
          </mc:Choice>
          <mc:Fallback>
            <p:pic>
              <p:nvPicPr>
                <p:cNvPr id="18" name="Ink 17">
                  <a:extLst>
                    <a:ext uri="{FF2B5EF4-FFF2-40B4-BE49-F238E27FC236}">
                      <a16:creationId xmlns:a16="http://schemas.microsoft.com/office/drawing/2014/main" id="{05BEB9D3-336B-140C-F2D0-400DEE100D4C}"/>
                    </a:ext>
                  </a:extLst>
                </p:cNvPr>
                <p:cNvPicPr/>
                <p:nvPr/>
              </p:nvPicPr>
              <p:blipFill>
                <a:blip r:embed="rId24"/>
                <a:stretch>
                  <a:fillRect/>
                </a:stretch>
              </p:blipFill>
              <p:spPr>
                <a:xfrm>
                  <a:off x="6179400" y="1509000"/>
                  <a:ext cx="281160" cy="4428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9" name="Ink 18">
                  <a:extLst>
                    <a:ext uri="{FF2B5EF4-FFF2-40B4-BE49-F238E27FC236}">
                      <a16:creationId xmlns:a16="http://schemas.microsoft.com/office/drawing/2014/main" id="{F0A6B585-BAA7-672D-A761-7273D1A327AF}"/>
                    </a:ext>
                  </a:extLst>
                </p14:cNvPr>
                <p14:cNvContentPartPr/>
                <p14:nvPr/>
              </p14:nvContentPartPr>
              <p14:xfrm>
                <a:off x="5837760" y="1500720"/>
                <a:ext cx="427680" cy="32040"/>
              </p14:xfrm>
            </p:contentPart>
          </mc:Choice>
          <mc:Fallback>
            <p:pic>
              <p:nvPicPr>
                <p:cNvPr id="19" name="Ink 18">
                  <a:extLst>
                    <a:ext uri="{FF2B5EF4-FFF2-40B4-BE49-F238E27FC236}">
                      <a16:creationId xmlns:a16="http://schemas.microsoft.com/office/drawing/2014/main" id="{F0A6B585-BAA7-672D-A761-7273D1A327AF}"/>
                    </a:ext>
                  </a:extLst>
                </p:cNvPr>
                <p:cNvPicPr/>
                <p:nvPr/>
              </p:nvPicPr>
              <p:blipFill>
                <a:blip r:embed="rId26"/>
                <a:stretch>
                  <a:fillRect/>
                </a:stretch>
              </p:blipFill>
              <p:spPr>
                <a:xfrm>
                  <a:off x="5831640" y="1494600"/>
                  <a:ext cx="439920" cy="4428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20" name="Ink 19">
                  <a:extLst>
                    <a:ext uri="{FF2B5EF4-FFF2-40B4-BE49-F238E27FC236}">
                      <a16:creationId xmlns:a16="http://schemas.microsoft.com/office/drawing/2014/main" id="{3836515C-1B88-0FA4-6388-1686BAA15DC8}"/>
                    </a:ext>
                  </a:extLst>
                </p14:cNvPr>
                <p14:cNvContentPartPr/>
                <p14:nvPr/>
              </p14:nvContentPartPr>
              <p14:xfrm>
                <a:off x="5844240" y="1469400"/>
                <a:ext cx="9360" cy="70920"/>
              </p14:xfrm>
            </p:contentPart>
          </mc:Choice>
          <mc:Fallback>
            <p:pic>
              <p:nvPicPr>
                <p:cNvPr id="20" name="Ink 19">
                  <a:extLst>
                    <a:ext uri="{FF2B5EF4-FFF2-40B4-BE49-F238E27FC236}">
                      <a16:creationId xmlns:a16="http://schemas.microsoft.com/office/drawing/2014/main" id="{3836515C-1B88-0FA4-6388-1686BAA15DC8}"/>
                    </a:ext>
                  </a:extLst>
                </p:cNvPr>
                <p:cNvPicPr/>
                <p:nvPr/>
              </p:nvPicPr>
              <p:blipFill>
                <a:blip r:embed="rId28"/>
                <a:stretch>
                  <a:fillRect/>
                </a:stretch>
              </p:blipFill>
              <p:spPr>
                <a:xfrm>
                  <a:off x="5838120" y="1463280"/>
                  <a:ext cx="21600" cy="8316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21" name="Ink 20">
                  <a:extLst>
                    <a:ext uri="{FF2B5EF4-FFF2-40B4-BE49-F238E27FC236}">
                      <a16:creationId xmlns:a16="http://schemas.microsoft.com/office/drawing/2014/main" id="{0AB22E51-915A-E2C1-96D0-4548FF4976C7}"/>
                    </a:ext>
                  </a:extLst>
                </p14:cNvPr>
                <p14:cNvContentPartPr/>
                <p14:nvPr/>
              </p14:nvContentPartPr>
              <p14:xfrm>
                <a:off x="5792400" y="1468680"/>
                <a:ext cx="682560" cy="124920"/>
              </p14:xfrm>
            </p:contentPart>
          </mc:Choice>
          <mc:Fallback>
            <p:pic>
              <p:nvPicPr>
                <p:cNvPr id="21" name="Ink 20">
                  <a:extLst>
                    <a:ext uri="{FF2B5EF4-FFF2-40B4-BE49-F238E27FC236}">
                      <a16:creationId xmlns:a16="http://schemas.microsoft.com/office/drawing/2014/main" id="{0AB22E51-915A-E2C1-96D0-4548FF4976C7}"/>
                    </a:ext>
                  </a:extLst>
                </p:cNvPr>
                <p:cNvPicPr/>
                <p:nvPr/>
              </p:nvPicPr>
              <p:blipFill>
                <a:blip r:embed="rId30"/>
                <a:stretch>
                  <a:fillRect/>
                </a:stretch>
              </p:blipFill>
              <p:spPr>
                <a:xfrm>
                  <a:off x="5786280" y="1462560"/>
                  <a:ext cx="694800" cy="137160"/>
                </a:xfrm>
                <a:prstGeom prst="rect">
                  <a:avLst/>
                </a:prstGeom>
              </p:spPr>
            </p:pic>
          </mc:Fallback>
        </mc:AlternateContent>
      </p:grpSp>
    </p:spTree>
    <p:extLst>
      <p:ext uri="{BB962C8B-B14F-4D97-AF65-F5344CB8AC3E}">
        <p14:creationId xmlns:p14="http://schemas.microsoft.com/office/powerpoint/2010/main" val="376282590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D7B04A-557F-727D-7C51-45F07727024B}"/>
              </a:ext>
            </a:extLst>
          </p:cNvPr>
          <p:cNvSpPr txBox="1"/>
          <p:nvPr/>
        </p:nvSpPr>
        <p:spPr>
          <a:xfrm>
            <a:off x="657225" y="358259"/>
            <a:ext cx="3667125" cy="47705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2500" u="sng" dirty="0"/>
              <a:t>CODE WORKTHROUGH --:</a:t>
            </a:r>
          </a:p>
        </p:txBody>
      </p:sp>
      <p:pic>
        <p:nvPicPr>
          <p:cNvPr id="4" name="Picture 3">
            <a:extLst>
              <a:ext uri="{FF2B5EF4-FFF2-40B4-BE49-F238E27FC236}">
                <a16:creationId xmlns:a16="http://schemas.microsoft.com/office/drawing/2014/main" id="{F1F8CFA1-7CF0-B15E-6F64-E5AF5E43021D}"/>
              </a:ext>
            </a:extLst>
          </p:cNvPr>
          <p:cNvPicPr>
            <a:picLocks noChangeAspect="1"/>
          </p:cNvPicPr>
          <p:nvPr/>
        </p:nvPicPr>
        <p:blipFill>
          <a:blip r:embed="rId2"/>
          <a:stretch>
            <a:fillRect/>
          </a:stretch>
        </p:blipFill>
        <p:spPr>
          <a:xfrm>
            <a:off x="227666" y="989988"/>
            <a:ext cx="4455621" cy="28062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Picture 5">
            <a:extLst>
              <a:ext uri="{FF2B5EF4-FFF2-40B4-BE49-F238E27FC236}">
                <a16:creationId xmlns:a16="http://schemas.microsoft.com/office/drawing/2014/main" id="{33B9A2E7-9C12-7233-25A8-6BD4EBBBB792}"/>
              </a:ext>
            </a:extLst>
          </p:cNvPr>
          <p:cNvPicPr>
            <a:picLocks noChangeAspect="1"/>
          </p:cNvPicPr>
          <p:nvPr/>
        </p:nvPicPr>
        <p:blipFill>
          <a:blip r:embed="rId3"/>
          <a:stretch>
            <a:fillRect/>
          </a:stretch>
        </p:blipFill>
        <p:spPr>
          <a:xfrm>
            <a:off x="4942466" y="358259"/>
            <a:ext cx="3858634" cy="30696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8E8571B3-FCDB-C5BB-6510-552A61E24B83}"/>
              </a:ext>
            </a:extLst>
          </p:cNvPr>
          <p:cNvPicPr>
            <a:picLocks noChangeAspect="1"/>
          </p:cNvPicPr>
          <p:nvPr/>
        </p:nvPicPr>
        <p:blipFill>
          <a:blip r:embed="rId4"/>
          <a:stretch>
            <a:fillRect/>
          </a:stretch>
        </p:blipFill>
        <p:spPr>
          <a:xfrm>
            <a:off x="227666" y="3977806"/>
            <a:ext cx="3667125" cy="28062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270A0323-7402-125D-4A9A-C76136E171C1}"/>
              </a:ext>
            </a:extLst>
          </p:cNvPr>
          <p:cNvPicPr>
            <a:picLocks noChangeAspect="1"/>
          </p:cNvPicPr>
          <p:nvPr/>
        </p:nvPicPr>
        <p:blipFill>
          <a:blip r:embed="rId5"/>
          <a:stretch>
            <a:fillRect/>
          </a:stretch>
        </p:blipFill>
        <p:spPr>
          <a:xfrm>
            <a:off x="5038652" y="3796269"/>
            <a:ext cx="3858634" cy="284280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11">
            <a:extLst>
              <a:ext uri="{FF2B5EF4-FFF2-40B4-BE49-F238E27FC236}">
                <a16:creationId xmlns:a16="http://schemas.microsoft.com/office/drawing/2014/main" id="{9A8EBF0C-177D-00BC-B46D-D2AFFCAC637D}"/>
              </a:ext>
            </a:extLst>
          </p:cNvPr>
          <p:cNvPicPr>
            <a:picLocks noChangeAspect="1"/>
          </p:cNvPicPr>
          <p:nvPr/>
        </p:nvPicPr>
        <p:blipFill>
          <a:blip r:embed="rId6"/>
          <a:stretch>
            <a:fillRect/>
          </a:stretch>
        </p:blipFill>
        <p:spPr>
          <a:xfrm rot="5400000">
            <a:off x="8833566" y="1561153"/>
            <a:ext cx="3550922" cy="2905124"/>
          </a:xfrm>
          <a:prstGeom prst="rect">
            <a:avLst/>
          </a:prstGeom>
          <a:ln>
            <a:noFill/>
          </a:ln>
          <a:effectLst>
            <a:softEdge rad="112500"/>
          </a:effectLst>
        </p:spPr>
      </p:pic>
    </p:spTree>
    <p:extLst>
      <p:ext uri="{BB962C8B-B14F-4D97-AF65-F5344CB8AC3E}">
        <p14:creationId xmlns:p14="http://schemas.microsoft.com/office/powerpoint/2010/main" val="161797722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1CA8A-B836-B645-CD67-3EAFE660D8C6}"/>
              </a:ext>
            </a:extLst>
          </p:cNvPr>
          <p:cNvSpPr>
            <a:spLocks noGrp="1"/>
          </p:cNvSpPr>
          <p:nvPr>
            <p:ph type="title"/>
          </p:nvPr>
        </p:nvSpPr>
        <p:spPr>
          <a:xfrm>
            <a:off x="703306" y="400050"/>
            <a:ext cx="3592469" cy="809625"/>
          </a:xfrm>
        </p:spPr>
        <p:style>
          <a:lnRef idx="2">
            <a:schemeClr val="dk1"/>
          </a:lnRef>
          <a:fillRef idx="1">
            <a:schemeClr val="lt1"/>
          </a:fillRef>
          <a:effectRef idx="0">
            <a:schemeClr val="dk1"/>
          </a:effectRef>
          <a:fontRef idx="minor">
            <a:schemeClr val="dk1"/>
          </a:fontRef>
        </p:style>
        <p:txBody>
          <a:bodyPr/>
          <a:lstStyle/>
          <a:p>
            <a:r>
              <a:rPr lang="en-IN" u="sng" dirty="0"/>
              <a:t>Conclusion --:</a:t>
            </a:r>
          </a:p>
        </p:txBody>
      </p:sp>
      <p:sp>
        <p:nvSpPr>
          <p:cNvPr id="3" name="Text Placeholder 2">
            <a:extLst>
              <a:ext uri="{FF2B5EF4-FFF2-40B4-BE49-F238E27FC236}">
                <a16:creationId xmlns:a16="http://schemas.microsoft.com/office/drawing/2014/main" id="{D65ACE8D-FE58-1D2F-701A-69C5DA5BED09}"/>
              </a:ext>
            </a:extLst>
          </p:cNvPr>
          <p:cNvSpPr>
            <a:spLocks noGrp="1"/>
          </p:cNvSpPr>
          <p:nvPr>
            <p:ph type="body" sz="half" idx="2"/>
          </p:nvPr>
        </p:nvSpPr>
        <p:spPr>
          <a:xfrm>
            <a:off x="941386" y="1581149"/>
            <a:ext cx="5830890" cy="4410076"/>
          </a:xfrm>
        </p:spPr>
        <p:txBody>
          <a:bodyPr>
            <a:normAutofit/>
          </a:bodyPr>
          <a:lstStyle/>
          <a:p>
            <a:r>
              <a:rPr lang="en-US" sz="2500" dirty="0">
                <a:highlight>
                  <a:srgbClr val="0000FF"/>
                </a:highlight>
              </a:rPr>
              <a:t>SUMMARY--:</a:t>
            </a:r>
          </a:p>
          <a:p>
            <a:r>
              <a:rPr lang="en-US" dirty="0"/>
              <a:t> </a:t>
            </a:r>
            <a:r>
              <a:rPr lang="en-US" sz="2000" dirty="0">
                <a:solidFill>
                  <a:schemeClr val="bg1">
                    <a:lumMod val="95000"/>
                    <a:lumOff val="5000"/>
                  </a:schemeClr>
                </a:solidFill>
              </a:rPr>
              <a:t>• *Built a user-friendly GUI for predict the covid-19 diseases.</a:t>
            </a:r>
          </a:p>
          <a:p>
            <a:r>
              <a:rPr lang="en-US" sz="2000" dirty="0">
                <a:solidFill>
                  <a:schemeClr val="bg1">
                    <a:lumMod val="95000"/>
                    <a:lumOff val="5000"/>
                  </a:schemeClr>
                </a:solidFill>
              </a:rPr>
              <a:t> • *</a:t>
            </a:r>
            <a:r>
              <a:rPr lang="en-US" sz="2000" dirty="0" err="1">
                <a:solidFill>
                  <a:schemeClr val="bg1">
                    <a:lumMod val="95000"/>
                    <a:lumOff val="5000"/>
                  </a:schemeClr>
                </a:solidFill>
              </a:rPr>
              <a:t>Sucessfully</a:t>
            </a:r>
            <a:r>
              <a:rPr lang="en-US" sz="2000" dirty="0">
                <a:solidFill>
                  <a:schemeClr val="bg1">
                    <a:lumMod val="95000"/>
                    <a:lumOff val="5000"/>
                  </a:schemeClr>
                </a:solidFill>
              </a:rPr>
              <a:t> integrated a machine learning model.</a:t>
            </a:r>
          </a:p>
          <a:p>
            <a:endParaRPr lang="en-US" dirty="0"/>
          </a:p>
          <a:p>
            <a:endParaRPr lang="en-US" dirty="0"/>
          </a:p>
          <a:p>
            <a:r>
              <a:rPr lang="en-US" dirty="0">
                <a:highlight>
                  <a:srgbClr val="00FF00"/>
                </a:highlight>
              </a:rPr>
              <a:t> </a:t>
            </a:r>
            <a:r>
              <a:rPr lang="en-US" sz="2500" dirty="0">
                <a:highlight>
                  <a:srgbClr val="00FF00"/>
                </a:highlight>
              </a:rPr>
              <a:t>FUTURE WORK --: </a:t>
            </a:r>
          </a:p>
          <a:p>
            <a:r>
              <a:rPr lang="en-US" dirty="0"/>
              <a:t>• </a:t>
            </a:r>
            <a:r>
              <a:rPr lang="en-US" sz="2000" dirty="0"/>
              <a:t>Adding more advanced models. </a:t>
            </a:r>
          </a:p>
          <a:p>
            <a:r>
              <a:rPr lang="en-US" sz="2000" dirty="0"/>
              <a:t>• Incorporating data </a:t>
            </a:r>
            <a:r>
              <a:rPr lang="en-US" sz="2000" dirty="0" err="1"/>
              <a:t>visuialization</a:t>
            </a:r>
            <a:r>
              <a:rPr lang="en-US" sz="2000" dirty="0"/>
              <a:t> within the GUI.</a:t>
            </a:r>
            <a:endParaRPr lang="en-IN" sz="2000" dirty="0"/>
          </a:p>
        </p:txBody>
      </p:sp>
      <p:pic>
        <p:nvPicPr>
          <p:cNvPr id="5" name="Picture 4">
            <a:extLst>
              <a:ext uri="{FF2B5EF4-FFF2-40B4-BE49-F238E27FC236}">
                <a16:creationId xmlns:a16="http://schemas.microsoft.com/office/drawing/2014/main" id="{94835851-743D-2C64-D64E-9ADAB8A8394B}"/>
              </a:ext>
            </a:extLst>
          </p:cNvPr>
          <p:cNvPicPr>
            <a:picLocks noChangeAspect="1"/>
          </p:cNvPicPr>
          <p:nvPr/>
        </p:nvPicPr>
        <p:blipFill>
          <a:blip r:embed="rId2"/>
          <a:stretch>
            <a:fillRect/>
          </a:stretch>
        </p:blipFill>
        <p:spPr>
          <a:xfrm>
            <a:off x="6696836" y="961643"/>
            <a:ext cx="5186044" cy="2915031"/>
          </a:xfrm>
          <a:prstGeom prst="rect">
            <a:avLst/>
          </a:prstGeom>
          <a:ln>
            <a:noFill/>
          </a:ln>
          <a:effectLst>
            <a:softEdge rad="112500"/>
          </a:effectLst>
        </p:spPr>
      </p:pic>
      <p:sp>
        <p:nvSpPr>
          <p:cNvPr id="6" name="TextBox 5">
            <a:extLst>
              <a:ext uri="{FF2B5EF4-FFF2-40B4-BE49-F238E27FC236}">
                <a16:creationId xmlns:a16="http://schemas.microsoft.com/office/drawing/2014/main" id="{42934598-092C-439D-C59B-B10C04743396}"/>
              </a:ext>
            </a:extLst>
          </p:cNvPr>
          <p:cNvSpPr txBox="1"/>
          <p:nvPr/>
        </p:nvSpPr>
        <p:spPr>
          <a:xfrm>
            <a:off x="7915275" y="5380672"/>
            <a:ext cx="4276725" cy="1477328"/>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IN" dirty="0"/>
              <a:t>Dibyaranjan Das</a:t>
            </a:r>
          </a:p>
          <a:p>
            <a:r>
              <a:rPr lang="en-IN" dirty="0" err="1"/>
              <a:t>B.Tech</a:t>
            </a:r>
            <a:r>
              <a:rPr lang="en-IN" dirty="0"/>
              <a:t> (</a:t>
            </a:r>
            <a:r>
              <a:rPr lang="en-IN" dirty="0" err="1"/>
              <a:t>Cse</a:t>
            </a:r>
            <a:r>
              <a:rPr lang="en-IN" dirty="0"/>
              <a:t>)</a:t>
            </a:r>
          </a:p>
          <a:p>
            <a:r>
              <a:rPr lang="en-IN" dirty="0"/>
              <a:t>2321322053</a:t>
            </a:r>
          </a:p>
          <a:p>
            <a:r>
              <a:rPr lang="en-IN" dirty="0"/>
              <a:t>Special thanks to-: PYTHONSOFTLLP(www.pythonsoft.org)</a:t>
            </a:r>
          </a:p>
        </p:txBody>
      </p:sp>
    </p:spTree>
    <p:extLst>
      <p:ext uri="{BB962C8B-B14F-4D97-AF65-F5344CB8AC3E}">
        <p14:creationId xmlns:p14="http://schemas.microsoft.com/office/powerpoint/2010/main" val="203913023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7C5CC-3133-5ADB-CBD8-CFF680AAF8E2}"/>
              </a:ext>
            </a:extLst>
          </p:cNvPr>
          <p:cNvSpPr>
            <a:spLocks noGrp="1"/>
          </p:cNvSpPr>
          <p:nvPr>
            <p:ph type="ctrTitle"/>
          </p:nvPr>
        </p:nvSpPr>
        <p:spPr>
          <a:xfrm>
            <a:off x="185277" y="129304"/>
            <a:ext cx="3845950" cy="745766"/>
          </a:xfrm>
        </p:spPr>
        <p:style>
          <a:lnRef idx="2">
            <a:schemeClr val="dk1"/>
          </a:lnRef>
          <a:fillRef idx="1">
            <a:schemeClr val="lt1"/>
          </a:fillRef>
          <a:effectRef idx="0">
            <a:schemeClr val="dk1"/>
          </a:effectRef>
          <a:fontRef idx="minor">
            <a:schemeClr val="dk1"/>
          </a:fontRef>
        </p:style>
        <p:txBody>
          <a:bodyPr>
            <a:normAutofit/>
          </a:bodyPr>
          <a:lstStyle/>
          <a:p>
            <a:r>
              <a:rPr lang="en-IN" sz="3900" u="sng" dirty="0"/>
              <a:t>INTRODUCTION -:</a:t>
            </a:r>
          </a:p>
        </p:txBody>
      </p:sp>
      <p:sp>
        <p:nvSpPr>
          <p:cNvPr id="3" name="Subtitle 2">
            <a:extLst>
              <a:ext uri="{FF2B5EF4-FFF2-40B4-BE49-F238E27FC236}">
                <a16:creationId xmlns:a16="http://schemas.microsoft.com/office/drawing/2014/main" id="{94F34482-C8C1-DB51-F97F-6DE1F219DFD5}"/>
              </a:ext>
            </a:extLst>
          </p:cNvPr>
          <p:cNvSpPr>
            <a:spLocks noGrp="1"/>
          </p:cNvSpPr>
          <p:nvPr>
            <p:ph type="subTitle" idx="1"/>
          </p:nvPr>
        </p:nvSpPr>
        <p:spPr>
          <a:xfrm>
            <a:off x="1750142" y="1124309"/>
            <a:ext cx="10215716" cy="1805704"/>
          </a:xfrm>
        </p:spPr>
        <p:txBody>
          <a:bodyPr>
            <a:noAutofit/>
          </a:bodyPr>
          <a:lstStyle/>
          <a:p>
            <a:r>
              <a:rPr lang="en-IN" sz="2500" b="1" cap="none" dirty="0">
                <a:solidFill>
                  <a:schemeClr val="bg1">
                    <a:lumMod val="95000"/>
                    <a:lumOff val="5000"/>
                  </a:schemeClr>
                </a:solidFill>
                <a:latin typeface="Calibri" panose="020F0502020204030204" pitchFamily="34" charset="0"/>
                <a:ea typeface="Calibri" panose="020F0502020204030204" pitchFamily="34" charset="0"/>
                <a:cs typeface="Calibri" panose="020F0502020204030204" pitchFamily="34" charset="0"/>
              </a:rPr>
              <a:t>The  Covid-19 Pandemic Has Posed </a:t>
            </a:r>
            <a:r>
              <a:rPr lang="en-IN" sz="2500" b="1" cap="none" dirty="0" err="1">
                <a:solidFill>
                  <a:schemeClr val="bg1">
                    <a:lumMod val="95000"/>
                    <a:lumOff val="5000"/>
                  </a:schemeClr>
                </a:solidFill>
                <a:latin typeface="Calibri" panose="020F0502020204030204" pitchFamily="34" charset="0"/>
                <a:ea typeface="Calibri" panose="020F0502020204030204" pitchFamily="34" charset="0"/>
                <a:cs typeface="Calibri" panose="020F0502020204030204" pitchFamily="34" charset="0"/>
              </a:rPr>
              <a:t>Unprecedentented</a:t>
            </a:r>
            <a:r>
              <a:rPr lang="en-IN" sz="2500" b="1" cap="none" dirty="0">
                <a:solidFill>
                  <a:schemeClr val="bg1">
                    <a:lumMod val="95000"/>
                    <a:lumOff val="5000"/>
                  </a:schemeClr>
                </a:solidFill>
                <a:latin typeface="Calibri" panose="020F0502020204030204" pitchFamily="34" charset="0"/>
                <a:ea typeface="Calibri" panose="020F0502020204030204" pitchFamily="34" charset="0"/>
                <a:cs typeface="Calibri" panose="020F0502020204030204" pitchFamily="34" charset="0"/>
              </a:rPr>
              <a:t> Challenges To Global Healthcare Systems, Emphasizing The Need For Accurate And Timely Disease Prediction. This Project Aims To </a:t>
            </a:r>
            <a:r>
              <a:rPr lang="en-IN" sz="2500" b="1" cap="none" dirty="0" err="1">
                <a:solidFill>
                  <a:schemeClr val="bg1">
                    <a:lumMod val="95000"/>
                    <a:lumOff val="5000"/>
                  </a:schemeClr>
                </a:solidFill>
                <a:latin typeface="Calibri" panose="020F0502020204030204" pitchFamily="34" charset="0"/>
                <a:ea typeface="Calibri" panose="020F0502020204030204" pitchFamily="34" charset="0"/>
                <a:cs typeface="Calibri" panose="020F0502020204030204" pitchFamily="34" charset="0"/>
              </a:rPr>
              <a:t>Devloped</a:t>
            </a:r>
            <a:r>
              <a:rPr lang="en-IN" sz="2500" b="1" cap="none" dirty="0">
                <a:solidFill>
                  <a:schemeClr val="bg1">
                    <a:lumMod val="95000"/>
                    <a:lumOff val="5000"/>
                  </a:schemeClr>
                </a:solidFill>
                <a:latin typeface="Calibri" panose="020F0502020204030204" pitchFamily="34" charset="0"/>
                <a:ea typeface="Calibri" panose="020F0502020204030204" pitchFamily="34" charset="0"/>
                <a:cs typeface="Calibri" panose="020F0502020204030204" pitchFamily="34" charset="0"/>
              </a:rPr>
              <a:t> a User-friendly </a:t>
            </a:r>
            <a:r>
              <a:rPr lang="en-IN" sz="2500" b="1" cap="none" dirty="0" err="1">
                <a:solidFill>
                  <a:schemeClr val="bg1">
                    <a:lumMod val="95000"/>
                    <a:lumOff val="5000"/>
                  </a:schemeClr>
                </a:solidFill>
                <a:latin typeface="Calibri" panose="020F0502020204030204" pitchFamily="34" charset="0"/>
                <a:ea typeface="Calibri" panose="020F0502020204030204" pitchFamily="34" charset="0"/>
                <a:cs typeface="Calibri" panose="020F0502020204030204" pitchFamily="34" charset="0"/>
              </a:rPr>
              <a:t>Tkinter</a:t>
            </a:r>
            <a:r>
              <a:rPr lang="en-IN" sz="2500" b="1" cap="none" dirty="0">
                <a:solidFill>
                  <a:schemeClr val="bg1">
                    <a:lumMod val="95000"/>
                    <a:lumOff val="5000"/>
                  </a:schemeClr>
                </a:solidFill>
                <a:latin typeface="Calibri" panose="020F0502020204030204" pitchFamily="34" charset="0"/>
                <a:ea typeface="Calibri" panose="020F0502020204030204" pitchFamily="34" charset="0"/>
                <a:cs typeface="Calibri" panose="020F0502020204030204" pitchFamily="34" charset="0"/>
              </a:rPr>
              <a:t>-based Gui That Leverages Machine Learning </a:t>
            </a:r>
            <a:r>
              <a:rPr lang="en-IN" sz="2500" b="1" cap="none" dirty="0" err="1">
                <a:solidFill>
                  <a:schemeClr val="bg1">
                    <a:lumMod val="95000"/>
                    <a:lumOff val="5000"/>
                  </a:schemeClr>
                </a:solidFill>
                <a:latin typeface="Calibri" panose="020F0502020204030204" pitchFamily="34" charset="0"/>
                <a:ea typeface="Calibri" panose="020F0502020204030204" pitchFamily="34" charset="0"/>
                <a:cs typeface="Calibri" panose="020F0502020204030204" pitchFamily="34" charset="0"/>
              </a:rPr>
              <a:t>Algorithim</a:t>
            </a:r>
            <a:r>
              <a:rPr lang="en-IN" sz="2500" b="1" cap="none" dirty="0">
                <a:solidFill>
                  <a:schemeClr val="bg1">
                    <a:lumMod val="95000"/>
                    <a:lumOff val="5000"/>
                  </a:schemeClr>
                </a:solidFill>
                <a:latin typeface="Calibri" panose="020F0502020204030204" pitchFamily="34" charset="0"/>
                <a:ea typeface="Calibri" panose="020F0502020204030204" pitchFamily="34" charset="0"/>
                <a:cs typeface="Calibri" panose="020F0502020204030204" pitchFamily="34" charset="0"/>
              </a:rPr>
              <a:t> To Predict Covid-19 Disease .</a:t>
            </a:r>
          </a:p>
        </p:txBody>
      </p:sp>
      <p:sp>
        <p:nvSpPr>
          <p:cNvPr id="4" name="TextBox 3">
            <a:extLst>
              <a:ext uri="{FF2B5EF4-FFF2-40B4-BE49-F238E27FC236}">
                <a16:creationId xmlns:a16="http://schemas.microsoft.com/office/drawing/2014/main" id="{A91A63BE-F680-E654-B87A-1FDF8E598D52}"/>
              </a:ext>
            </a:extLst>
          </p:cNvPr>
          <p:cNvSpPr txBox="1"/>
          <p:nvPr/>
        </p:nvSpPr>
        <p:spPr>
          <a:xfrm>
            <a:off x="185277" y="3075057"/>
            <a:ext cx="2949677" cy="70788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4000" u="sng" dirty="0"/>
              <a:t>OBJECTIVE -:</a:t>
            </a:r>
          </a:p>
        </p:txBody>
      </p:sp>
      <p:sp>
        <p:nvSpPr>
          <p:cNvPr id="5" name="TextBox 4">
            <a:extLst>
              <a:ext uri="{FF2B5EF4-FFF2-40B4-BE49-F238E27FC236}">
                <a16:creationId xmlns:a16="http://schemas.microsoft.com/office/drawing/2014/main" id="{A8C3B57A-24BB-74A3-7BEF-C2FB3C381603}"/>
              </a:ext>
            </a:extLst>
          </p:cNvPr>
          <p:cNvSpPr txBox="1"/>
          <p:nvPr/>
        </p:nvSpPr>
        <p:spPr>
          <a:xfrm>
            <a:off x="1750142" y="3927987"/>
            <a:ext cx="9527458" cy="1785104"/>
          </a:xfrm>
          <a:prstGeom prst="rect">
            <a:avLst/>
          </a:prstGeom>
          <a:noFill/>
        </p:spPr>
        <p:txBody>
          <a:bodyPr wrap="square" rtlCol="0">
            <a:spAutoFit/>
          </a:bodyPr>
          <a:lstStyle/>
          <a:p>
            <a:r>
              <a:rPr lang="en-IN" sz="2200" b="1" dirty="0">
                <a:solidFill>
                  <a:schemeClr val="bg1">
                    <a:lumMod val="95000"/>
                    <a:lumOff val="5000"/>
                  </a:schemeClr>
                </a:solidFill>
              </a:rPr>
              <a:t>Design And Implement A </a:t>
            </a:r>
            <a:r>
              <a:rPr lang="en-IN" sz="2200" b="1" dirty="0" err="1">
                <a:solidFill>
                  <a:schemeClr val="bg1">
                    <a:lumMod val="95000"/>
                    <a:lumOff val="5000"/>
                  </a:schemeClr>
                </a:solidFill>
              </a:rPr>
              <a:t>Tkinter</a:t>
            </a:r>
            <a:r>
              <a:rPr lang="en-IN" sz="2200" b="1" dirty="0">
                <a:solidFill>
                  <a:schemeClr val="bg1">
                    <a:lumMod val="95000"/>
                    <a:lumOff val="5000"/>
                  </a:schemeClr>
                </a:solidFill>
              </a:rPr>
              <a:t>-based Covid-19 Disease Prediction System Utilizing Machine Learning </a:t>
            </a:r>
            <a:r>
              <a:rPr lang="en-IN" sz="2200" b="1" dirty="0" err="1">
                <a:solidFill>
                  <a:schemeClr val="bg1">
                    <a:lumMod val="95000"/>
                    <a:lumOff val="5000"/>
                  </a:schemeClr>
                </a:solidFill>
              </a:rPr>
              <a:t>Algorithim</a:t>
            </a:r>
            <a:r>
              <a:rPr lang="en-IN" sz="2200" b="1" dirty="0">
                <a:solidFill>
                  <a:schemeClr val="bg1">
                    <a:lumMod val="95000"/>
                    <a:lumOff val="5000"/>
                  </a:schemeClr>
                </a:solidFill>
              </a:rPr>
              <a:t> To :</a:t>
            </a:r>
          </a:p>
          <a:p>
            <a:r>
              <a:rPr lang="en-IN" sz="2200" b="1" dirty="0">
                <a:solidFill>
                  <a:schemeClr val="bg1">
                    <a:lumMod val="95000"/>
                    <a:lumOff val="5000"/>
                  </a:schemeClr>
                </a:solidFill>
              </a:rPr>
              <a:t>                     Analyse Patient Data</a:t>
            </a:r>
          </a:p>
          <a:p>
            <a:r>
              <a:rPr lang="en-IN" sz="2200" b="1" dirty="0">
                <a:solidFill>
                  <a:schemeClr val="bg1">
                    <a:lumMod val="95000"/>
                    <a:lumOff val="5000"/>
                  </a:schemeClr>
                </a:solidFill>
              </a:rPr>
              <a:t>                     Predict Covid-19 Diagnosis</a:t>
            </a:r>
          </a:p>
          <a:p>
            <a:r>
              <a:rPr lang="en-IN" sz="2200" b="1" dirty="0">
                <a:solidFill>
                  <a:schemeClr val="bg1">
                    <a:lumMod val="95000"/>
                    <a:lumOff val="5000"/>
                  </a:schemeClr>
                </a:solidFill>
              </a:rPr>
              <a:t>                     Provide Insights For Healthcare </a:t>
            </a:r>
            <a:r>
              <a:rPr lang="en-IN" sz="2200" b="1" dirty="0" err="1">
                <a:solidFill>
                  <a:schemeClr val="bg1">
                    <a:lumMod val="95000"/>
                    <a:lumOff val="5000"/>
                  </a:schemeClr>
                </a:solidFill>
              </a:rPr>
              <a:t>Proffessional</a:t>
            </a:r>
            <a:endParaRPr lang="en-IN" sz="2200" b="1" dirty="0">
              <a:solidFill>
                <a:schemeClr val="bg1">
                  <a:lumMod val="95000"/>
                  <a:lumOff val="5000"/>
                </a:schemeClr>
              </a:solidFill>
            </a:endParaRPr>
          </a:p>
        </p:txBody>
      </p:sp>
      <p:sp>
        <p:nvSpPr>
          <p:cNvPr id="8" name="Arrow: Right 7">
            <a:extLst>
              <a:ext uri="{FF2B5EF4-FFF2-40B4-BE49-F238E27FC236}">
                <a16:creationId xmlns:a16="http://schemas.microsoft.com/office/drawing/2014/main" id="{E23DB56C-97B0-A110-8286-E5EAA3FC171B}"/>
              </a:ext>
            </a:extLst>
          </p:cNvPr>
          <p:cNvSpPr/>
          <p:nvPr/>
        </p:nvSpPr>
        <p:spPr>
          <a:xfrm>
            <a:off x="3092018" y="4688176"/>
            <a:ext cx="225269" cy="29131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rrow: Right 8">
            <a:extLst>
              <a:ext uri="{FF2B5EF4-FFF2-40B4-BE49-F238E27FC236}">
                <a16:creationId xmlns:a16="http://schemas.microsoft.com/office/drawing/2014/main" id="{B32F12E1-3D4D-130E-9AF9-D6E47E10DE5D}"/>
              </a:ext>
            </a:extLst>
          </p:cNvPr>
          <p:cNvSpPr/>
          <p:nvPr/>
        </p:nvSpPr>
        <p:spPr>
          <a:xfrm>
            <a:off x="3052689" y="5089742"/>
            <a:ext cx="264598" cy="29131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Right 9">
            <a:extLst>
              <a:ext uri="{FF2B5EF4-FFF2-40B4-BE49-F238E27FC236}">
                <a16:creationId xmlns:a16="http://schemas.microsoft.com/office/drawing/2014/main" id="{A0491A46-194B-7571-8C24-1BB75C0242BE}"/>
              </a:ext>
            </a:extLst>
          </p:cNvPr>
          <p:cNvSpPr/>
          <p:nvPr/>
        </p:nvSpPr>
        <p:spPr>
          <a:xfrm>
            <a:off x="3072685" y="5401416"/>
            <a:ext cx="264598" cy="29131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mc:AlternateContent xmlns:mc="http://schemas.openxmlformats.org/markup-compatibility/2006">
        <mc:Choice xmlns:p14="http://schemas.microsoft.com/office/powerpoint/2010/main" Requires="p14">
          <p:contentPart p14:bwMode="auto" r:id="rId2">
            <p14:nvContentPartPr>
              <p14:cNvPr id="6" name="Ink 5">
                <a:extLst>
                  <a:ext uri="{FF2B5EF4-FFF2-40B4-BE49-F238E27FC236}">
                    <a16:creationId xmlns:a16="http://schemas.microsoft.com/office/drawing/2014/main" id="{C8527663-37B1-ABAE-DE71-C2F0F2519A4E}"/>
                  </a:ext>
                </a:extLst>
              </p14:cNvPr>
              <p14:cNvContentPartPr/>
              <p14:nvPr/>
            </p14:nvContentPartPr>
            <p14:xfrm>
              <a:off x="3362145" y="2409705"/>
              <a:ext cx="360" cy="360"/>
            </p14:xfrm>
          </p:contentPart>
        </mc:Choice>
        <mc:Fallback>
          <p:pic>
            <p:nvPicPr>
              <p:cNvPr id="6" name="Ink 5">
                <a:extLst>
                  <a:ext uri="{FF2B5EF4-FFF2-40B4-BE49-F238E27FC236}">
                    <a16:creationId xmlns:a16="http://schemas.microsoft.com/office/drawing/2014/main" id="{C8527663-37B1-ABAE-DE71-C2F0F2519A4E}"/>
                  </a:ext>
                </a:extLst>
              </p:cNvPr>
              <p:cNvPicPr/>
              <p:nvPr/>
            </p:nvPicPr>
            <p:blipFill>
              <a:blip r:embed="rId3"/>
              <a:stretch>
                <a:fillRect/>
              </a:stretch>
            </p:blipFill>
            <p:spPr>
              <a:xfrm>
                <a:off x="3356025" y="2403585"/>
                <a:ext cx="12600" cy="12600"/>
              </a:xfrm>
              <a:prstGeom prst="rect">
                <a:avLst/>
              </a:prstGeom>
            </p:spPr>
          </p:pic>
        </mc:Fallback>
      </mc:AlternateContent>
      <p:grpSp>
        <p:nvGrpSpPr>
          <p:cNvPr id="12" name="Group 11">
            <a:extLst>
              <a:ext uri="{FF2B5EF4-FFF2-40B4-BE49-F238E27FC236}">
                <a16:creationId xmlns:a16="http://schemas.microsoft.com/office/drawing/2014/main" id="{F564C789-5E7D-B1BB-3B60-CFCF323C2FB2}"/>
              </a:ext>
            </a:extLst>
          </p:cNvPr>
          <p:cNvGrpSpPr/>
          <p:nvPr/>
        </p:nvGrpSpPr>
        <p:grpSpPr>
          <a:xfrm>
            <a:off x="3257385" y="2380905"/>
            <a:ext cx="360" cy="360"/>
            <a:chOff x="3257385" y="2380905"/>
            <a:chExt cx="360" cy="360"/>
          </a:xfrm>
        </p:grpSpPr>
        <mc:AlternateContent xmlns:mc="http://schemas.openxmlformats.org/markup-compatibility/2006">
          <mc:Choice xmlns:p14="http://schemas.microsoft.com/office/powerpoint/2010/main" Requires="p14">
            <p:contentPart p14:bwMode="auto" r:id="rId4">
              <p14:nvContentPartPr>
                <p14:cNvPr id="7" name="Ink 6">
                  <a:extLst>
                    <a:ext uri="{FF2B5EF4-FFF2-40B4-BE49-F238E27FC236}">
                      <a16:creationId xmlns:a16="http://schemas.microsoft.com/office/drawing/2014/main" id="{E70B7195-92B3-7301-DC6C-810DC956E874}"/>
                    </a:ext>
                  </a:extLst>
                </p14:cNvPr>
                <p14:cNvContentPartPr/>
                <p14:nvPr/>
              </p14:nvContentPartPr>
              <p14:xfrm>
                <a:off x="3257385" y="2380905"/>
                <a:ext cx="360" cy="360"/>
              </p14:xfrm>
            </p:contentPart>
          </mc:Choice>
          <mc:Fallback>
            <p:pic>
              <p:nvPicPr>
                <p:cNvPr id="7" name="Ink 6">
                  <a:extLst>
                    <a:ext uri="{FF2B5EF4-FFF2-40B4-BE49-F238E27FC236}">
                      <a16:creationId xmlns:a16="http://schemas.microsoft.com/office/drawing/2014/main" id="{E70B7195-92B3-7301-DC6C-810DC956E874}"/>
                    </a:ext>
                  </a:extLst>
                </p:cNvPr>
                <p:cNvPicPr/>
                <p:nvPr/>
              </p:nvPicPr>
              <p:blipFill>
                <a:blip r:embed="rId3"/>
                <a:stretch>
                  <a:fillRect/>
                </a:stretch>
              </p:blipFill>
              <p:spPr>
                <a:xfrm>
                  <a:off x="3251265" y="2374785"/>
                  <a:ext cx="12600" cy="126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11" name="Ink 10">
                  <a:extLst>
                    <a:ext uri="{FF2B5EF4-FFF2-40B4-BE49-F238E27FC236}">
                      <a16:creationId xmlns:a16="http://schemas.microsoft.com/office/drawing/2014/main" id="{2D845958-CAB5-BFD6-C601-C62ED7B4A59B}"/>
                    </a:ext>
                  </a:extLst>
                </p14:cNvPr>
                <p14:cNvContentPartPr/>
                <p14:nvPr/>
              </p14:nvContentPartPr>
              <p14:xfrm>
                <a:off x="3257385" y="2380905"/>
                <a:ext cx="360" cy="360"/>
              </p14:xfrm>
            </p:contentPart>
          </mc:Choice>
          <mc:Fallback>
            <p:pic>
              <p:nvPicPr>
                <p:cNvPr id="11" name="Ink 10">
                  <a:extLst>
                    <a:ext uri="{FF2B5EF4-FFF2-40B4-BE49-F238E27FC236}">
                      <a16:creationId xmlns:a16="http://schemas.microsoft.com/office/drawing/2014/main" id="{2D845958-CAB5-BFD6-C601-C62ED7B4A59B}"/>
                    </a:ext>
                  </a:extLst>
                </p:cNvPr>
                <p:cNvPicPr/>
                <p:nvPr/>
              </p:nvPicPr>
              <p:blipFill>
                <a:blip r:embed="rId3"/>
                <a:stretch>
                  <a:fillRect/>
                </a:stretch>
              </p:blipFill>
              <p:spPr>
                <a:xfrm>
                  <a:off x="3251265" y="2374785"/>
                  <a:ext cx="12600" cy="12600"/>
                </a:xfrm>
                <a:prstGeom prst="rect">
                  <a:avLst/>
                </a:prstGeom>
              </p:spPr>
            </p:pic>
          </mc:Fallback>
        </mc:AlternateContent>
      </p:grpSp>
      <p:grpSp>
        <p:nvGrpSpPr>
          <p:cNvPr id="17" name="Group 16">
            <a:extLst>
              <a:ext uri="{FF2B5EF4-FFF2-40B4-BE49-F238E27FC236}">
                <a16:creationId xmlns:a16="http://schemas.microsoft.com/office/drawing/2014/main" id="{387E6248-916F-B654-3F52-94B4408E18A4}"/>
              </a:ext>
            </a:extLst>
          </p:cNvPr>
          <p:cNvGrpSpPr/>
          <p:nvPr/>
        </p:nvGrpSpPr>
        <p:grpSpPr>
          <a:xfrm>
            <a:off x="3286185" y="2362185"/>
            <a:ext cx="360" cy="360"/>
            <a:chOff x="3286185" y="2362185"/>
            <a:chExt cx="360" cy="360"/>
          </a:xfrm>
        </p:grpSpPr>
        <mc:AlternateContent xmlns:mc="http://schemas.openxmlformats.org/markup-compatibility/2006">
          <mc:Choice xmlns:p14="http://schemas.microsoft.com/office/powerpoint/2010/main" Requires="p14">
            <p:contentPart p14:bwMode="auto" r:id="rId6">
              <p14:nvContentPartPr>
                <p14:cNvPr id="13" name="Ink 12">
                  <a:extLst>
                    <a:ext uri="{FF2B5EF4-FFF2-40B4-BE49-F238E27FC236}">
                      <a16:creationId xmlns:a16="http://schemas.microsoft.com/office/drawing/2014/main" id="{DFEE9A1E-9D4E-88F2-C553-0A3749CB272C}"/>
                    </a:ext>
                  </a:extLst>
                </p14:cNvPr>
                <p14:cNvContentPartPr/>
                <p14:nvPr/>
              </p14:nvContentPartPr>
              <p14:xfrm>
                <a:off x="3286185" y="2362185"/>
                <a:ext cx="360" cy="360"/>
              </p14:xfrm>
            </p:contentPart>
          </mc:Choice>
          <mc:Fallback>
            <p:pic>
              <p:nvPicPr>
                <p:cNvPr id="13" name="Ink 12">
                  <a:extLst>
                    <a:ext uri="{FF2B5EF4-FFF2-40B4-BE49-F238E27FC236}">
                      <a16:creationId xmlns:a16="http://schemas.microsoft.com/office/drawing/2014/main" id="{DFEE9A1E-9D4E-88F2-C553-0A3749CB272C}"/>
                    </a:ext>
                  </a:extLst>
                </p:cNvPr>
                <p:cNvPicPr/>
                <p:nvPr/>
              </p:nvPicPr>
              <p:blipFill>
                <a:blip r:embed="rId3"/>
                <a:stretch>
                  <a:fillRect/>
                </a:stretch>
              </p:blipFill>
              <p:spPr>
                <a:xfrm>
                  <a:off x="3280065" y="2356065"/>
                  <a:ext cx="12600" cy="126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4" name="Ink 13">
                  <a:extLst>
                    <a:ext uri="{FF2B5EF4-FFF2-40B4-BE49-F238E27FC236}">
                      <a16:creationId xmlns:a16="http://schemas.microsoft.com/office/drawing/2014/main" id="{8B4CD2BA-ECF1-8429-C247-912E8DC9F365}"/>
                    </a:ext>
                  </a:extLst>
                </p14:cNvPr>
                <p14:cNvContentPartPr/>
                <p14:nvPr/>
              </p14:nvContentPartPr>
              <p14:xfrm>
                <a:off x="3286185" y="2362185"/>
                <a:ext cx="360" cy="360"/>
              </p14:xfrm>
            </p:contentPart>
          </mc:Choice>
          <mc:Fallback>
            <p:pic>
              <p:nvPicPr>
                <p:cNvPr id="14" name="Ink 13">
                  <a:extLst>
                    <a:ext uri="{FF2B5EF4-FFF2-40B4-BE49-F238E27FC236}">
                      <a16:creationId xmlns:a16="http://schemas.microsoft.com/office/drawing/2014/main" id="{8B4CD2BA-ECF1-8429-C247-912E8DC9F365}"/>
                    </a:ext>
                  </a:extLst>
                </p:cNvPr>
                <p:cNvPicPr/>
                <p:nvPr/>
              </p:nvPicPr>
              <p:blipFill>
                <a:blip r:embed="rId3"/>
                <a:stretch>
                  <a:fillRect/>
                </a:stretch>
              </p:blipFill>
              <p:spPr>
                <a:xfrm>
                  <a:off x="3280065" y="2356065"/>
                  <a:ext cx="12600" cy="126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8">
            <p14:nvContentPartPr>
              <p14:cNvPr id="15" name="Ink 14">
                <a:extLst>
                  <a:ext uri="{FF2B5EF4-FFF2-40B4-BE49-F238E27FC236}">
                    <a16:creationId xmlns:a16="http://schemas.microsoft.com/office/drawing/2014/main" id="{A3088CA0-48F4-8672-1461-BBA5B8F1E445}"/>
                  </a:ext>
                </a:extLst>
              </p14:cNvPr>
              <p14:cNvContentPartPr/>
              <p14:nvPr/>
            </p14:nvContentPartPr>
            <p14:xfrm>
              <a:off x="3352785" y="2428785"/>
              <a:ext cx="360" cy="360"/>
            </p14:xfrm>
          </p:contentPart>
        </mc:Choice>
        <mc:Fallback>
          <p:pic>
            <p:nvPicPr>
              <p:cNvPr id="15" name="Ink 14">
                <a:extLst>
                  <a:ext uri="{FF2B5EF4-FFF2-40B4-BE49-F238E27FC236}">
                    <a16:creationId xmlns:a16="http://schemas.microsoft.com/office/drawing/2014/main" id="{A3088CA0-48F4-8672-1461-BBA5B8F1E445}"/>
                  </a:ext>
                </a:extLst>
              </p:cNvPr>
              <p:cNvPicPr/>
              <p:nvPr/>
            </p:nvPicPr>
            <p:blipFill>
              <a:blip r:embed="rId3"/>
              <a:stretch>
                <a:fillRect/>
              </a:stretch>
            </p:blipFill>
            <p:spPr>
              <a:xfrm>
                <a:off x="3346665" y="2422665"/>
                <a:ext cx="12600" cy="126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6" name="Ink 15">
                <a:extLst>
                  <a:ext uri="{FF2B5EF4-FFF2-40B4-BE49-F238E27FC236}">
                    <a16:creationId xmlns:a16="http://schemas.microsoft.com/office/drawing/2014/main" id="{317CBC1E-C0C7-9740-C2DC-E24329F001EF}"/>
                  </a:ext>
                </a:extLst>
              </p14:cNvPr>
              <p14:cNvContentPartPr/>
              <p14:nvPr/>
            </p14:nvContentPartPr>
            <p14:xfrm>
              <a:off x="4181145" y="1952505"/>
              <a:ext cx="360" cy="360"/>
            </p14:xfrm>
          </p:contentPart>
        </mc:Choice>
        <mc:Fallback>
          <p:pic>
            <p:nvPicPr>
              <p:cNvPr id="16" name="Ink 15">
                <a:extLst>
                  <a:ext uri="{FF2B5EF4-FFF2-40B4-BE49-F238E27FC236}">
                    <a16:creationId xmlns:a16="http://schemas.microsoft.com/office/drawing/2014/main" id="{317CBC1E-C0C7-9740-C2DC-E24329F001EF}"/>
                  </a:ext>
                </a:extLst>
              </p:cNvPr>
              <p:cNvPicPr/>
              <p:nvPr/>
            </p:nvPicPr>
            <p:blipFill>
              <a:blip r:embed="rId3"/>
              <a:stretch>
                <a:fillRect/>
              </a:stretch>
            </p:blipFill>
            <p:spPr>
              <a:xfrm>
                <a:off x="4175025" y="1946385"/>
                <a:ext cx="12600" cy="12600"/>
              </a:xfrm>
              <a:prstGeom prst="rect">
                <a:avLst/>
              </a:prstGeom>
            </p:spPr>
          </p:pic>
        </mc:Fallback>
      </mc:AlternateContent>
    </p:spTree>
    <p:extLst>
      <p:ext uri="{BB962C8B-B14F-4D97-AF65-F5344CB8AC3E}">
        <p14:creationId xmlns:p14="http://schemas.microsoft.com/office/powerpoint/2010/main" val="39824370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8572A-9454-B456-271E-F4E3583617C1}"/>
              </a:ext>
            </a:extLst>
          </p:cNvPr>
          <p:cNvSpPr>
            <a:spLocks noGrp="1"/>
          </p:cNvSpPr>
          <p:nvPr>
            <p:ph type="title"/>
          </p:nvPr>
        </p:nvSpPr>
        <p:spPr>
          <a:xfrm>
            <a:off x="305671" y="225229"/>
            <a:ext cx="2761993" cy="590850"/>
          </a:xfrm>
        </p:spPr>
        <p:style>
          <a:lnRef idx="2">
            <a:schemeClr val="dk1"/>
          </a:lnRef>
          <a:fillRef idx="1">
            <a:schemeClr val="lt1"/>
          </a:fillRef>
          <a:effectRef idx="0">
            <a:schemeClr val="dk1"/>
          </a:effectRef>
          <a:fontRef idx="minor">
            <a:schemeClr val="dk1"/>
          </a:fontRef>
        </p:style>
        <p:txBody>
          <a:bodyPr/>
          <a:lstStyle/>
          <a:p>
            <a:r>
              <a:rPr lang="en-IN" u="sng" dirty="0"/>
              <a:t>Abstract</a:t>
            </a:r>
            <a:r>
              <a:rPr lang="en-IN" dirty="0"/>
              <a:t>  -:</a:t>
            </a:r>
          </a:p>
        </p:txBody>
      </p:sp>
      <p:sp>
        <p:nvSpPr>
          <p:cNvPr id="3" name="Content Placeholder 2">
            <a:extLst>
              <a:ext uri="{FF2B5EF4-FFF2-40B4-BE49-F238E27FC236}">
                <a16:creationId xmlns:a16="http://schemas.microsoft.com/office/drawing/2014/main" id="{25AD1416-0683-614C-BAEE-C55769FC97D7}"/>
              </a:ext>
            </a:extLst>
          </p:cNvPr>
          <p:cNvSpPr>
            <a:spLocks noGrp="1"/>
          </p:cNvSpPr>
          <p:nvPr>
            <p:ph idx="1"/>
          </p:nvPr>
        </p:nvSpPr>
        <p:spPr>
          <a:xfrm>
            <a:off x="207349" y="892635"/>
            <a:ext cx="6891542" cy="4780577"/>
          </a:xfrm>
          <a:noFill/>
          <a:ln>
            <a:noFill/>
          </a:ln>
        </p:spPr>
        <p:style>
          <a:lnRef idx="0">
            <a:scrgbClr r="0" g="0" b="0"/>
          </a:lnRef>
          <a:fillRef idx="0">
            <a:scrgbClr r="0" g="0" b="0"/>
          </a:fillRef>
          <a:effectRef idx="0">
            <a:scrgbClr r="0" g="0" b="0"/>
          </a:effectRef>
          <a:fontRef idx="minor">
            <a:schemeClr val="dk1"/>
          </a:fontRef>
        </p:style>
        <p:txBody>
          <a:bodyPr>
            <a:normAutofit fontScale="92500" lnSpcReduction="20000"/>
          </a:bodyPr>
          <a:lstStyle/>
          <a:p>
            <a:r>
              <a:rPr lang="en-US" b="1" dirty="0">
                <a:solidFill>
                  <a:schemeClr val="bg1">
                    <a:lumMod val="95000"/>
                    <a:lumOff val="5000"/>
                  </a:schemeClr>
                </a:solidFill>
              </a:rPr>
              <a:t>This project presents a </a:t>
            </a:r>
            <a:r>
              <a:rPr lang="en-US" b="1" dirty="0" err="1">
                <a:solidFill>
                  <a:schemeClr val="bg1">
                    <a:lumMod val="95000"/>
                    <a:lumOff val="5000"/>
                  </a:schemeClr>
                </a:solidFill>
              </a:rPr>
              <a:t>Tkinter</a:t>
            </a:r>
            <a:r>
              <a:rPr lang="en-US" b="1" dirty="0">
                <a:solidFill>
                  <a:schemeClr val="bg1">
                    <a:lumMod val="95000"/>
                    <a:lumOff val="5000"/>
                  </a:schemeClr>
                </a:solidFill>
              </a:rPr>
              <a:t>-based GUI that utilizes machine learning algorithms to predict COVID-19 disease diagnosis. Leveraging a dataset of patient characteristics and medical history, the system employs logistic regression, decision trees, </a:t>
            </a:r>
            <a:r>
              <a:rPr lang="en-US" b="1" dirty="0" err="1">
                <a:solidFill>
                  <a:schemeClr val="bg1">
                    <a:lumMod val="95000"/>
                    <a:lumOff val="5000"/>
                  </a:schemeClr>
                </a:solidFill>
              </a:rPr>
              <a:t>knn</a:t>
            </a:r>
            <a:r>
              <a:rPr lang="en-US" b="1" dirty="0">
                <a:solidFill>
                  <a:schemeClr val="bg1">
                    <a:lumMod val="95000"/>
                    <a:lumOff val="5000"/>
                  </a:schemeClr>
                </a:solidFill>
              </a:rPr>
              <a:t> </a:t>
            </a:r>
            <a:r>
              <a:rPr lang="en-US" b="1" dirty="0" err="1">
                <a:solidFill>
                  <a:schemeClr val="bg1">
                    <a:lumMod val="95000"/>
                    <a:lumOff val="5000"/>
                  </a:schemeClr>
                </a:solidFill>
              </a:rPr>
              <a:t>model,naïve</a:t>
            </a:r>
            <a:r>
              <a:rPr lang="en-US" b="1" dirty="0">
                <a:solidFill>
                  <a:schemeClr val="bg1">
                    <a:lumMod val="95000"/>
                    <a:lumOff val="5000"/>
                  </a:schemeClr>
                </a:solidFill>
              </a:rPr>
              <a:t> bayes model to forecast COVID-19 positivity. The GUI enables users to input patient data and visualize prediction results. Evaluation metrics demonstrate the model's accuracy, precision, and recall. This project contributes to the development of accessible and accurate disease prediction tools, supporting healthcare professionals in early detection and prevention of COVID-19.</a:t>
            </a:r>
            <a:endParaRPr lang="en-IN" b="1" dirty="0">
              <a:solidFill>
                <a:schemeClr val="bg1">
                  <a:lumMod val="95000"/>
                  <a:lumOff val="5000"/>
                </a:schemeClr>
              </a:solidFill>
            </a:endParaRPr>
          </a:p>
        </p:txBody>
      </p:sp>
      <p:pic>
        <p:nvPicPr>
          <p:cNvPr id="5" name="Picture 4">
            <a:extLst>
              <a:ext uri="{FF2B5EF4-FFF2-40B4-BE49-F238E27FC236}">
                <a16:creationId xmlns:a16="http://schemas.microsoft.com/office/drawing/2014/main" id="{AB510FCC-A85D-C9B2-CA1A-051C7806B8C1}"/>
              </a:ext>
            </a:extLst>
          </p:cNvPr>
          <p:cNvPicPr>
            <a:picLocks noChangeAspect="1"/>
          </p:cNvPicPr>
          <p:nvPr/>
        </p:nvPicPr>
        <p:blipFill>
          <a:blip r:embed="rId2"/>
          <a:stretch>
            <a:fillRect/>
          </a:stretch>
        </p:blipFill>
        <p:spPr>
          <a:xfrm>
            <a:off x="7098891" y="1289407"/>
            <a:ext cx="4656496" cy="343007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6375016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D9E5E-1A2D-BC0A-8200-B2B47A3BAA77}"/>
              </a:ext>
            </a:extLst>
          </p:cNvPr>
          <p:cNvSpPr>
            <a:spLocks noGrp="1"/>
          </p:cNvSpPr>
          <p:nvPr>
            <p:ph type="title"/>
          </p:nvPr>
        </p:nvSpPr>
        <p:spPr>
          <a:xfrm>
            <a:off x="261802" y="78659"/>
            <a:ext cx="3856037" cy="592666"/>
          </a:xfrm>
        </p:spPr>
        <p:style>
          <a:lnRef idx="2">
            <a:schemeClr val="dk1"/>
          </a:lnRef>
          <a:fillRef idx="1">
            <a:schemeClr val="lt1"/>
          </a:fillRef>
          <a:effectRef idx="0">
            <a:schemeClr val="dk1"/>
          </a:effectRef>
          <a:fontRef idx="minor">
            <a:schemeClr val="dk1"/>
          </a:fontRef>
        </p:style>
        <p:txBody>
          <a:bodyPr/>
          <a:lstStyle/>
          <a:p>
            <a:r>
              <a:rPr lang="en-IN" dirty="0"/>
              <a:t>DATA description -:</a:t>
            </a:r>
          </a:p>
        </p:txBody>
      </p:sp>
      <p:pic>
        <p:nvPicPr>
          <p:cNvPr id="23" name="Content Placeholder 22">
            <a:extLst>
              <a:ext uri="{FF2B5EF4-FFF2-40B4-BE49-F238E27FC236}">
                <a16:creationId xmlns:a16="http://schemas.microsoft.com/office/drawing/2014/main" id="{C82C29AE-2796-F61D-AB56-4E07147BFCBF}"/>
              </a:ext>
            </a:extLst>
          </p:cNvPr>
          <p:cNvPicPr>
            <a:picLocks noGrp="1" noChangeAspect="1"/>
          </p:cNvPicPr>
          <p:nvPr>
            <p:ph idx="1"/>
          </p:nvPr>
        </p:nvPicPr>
        <p:blipFill>
          <a:blip r:embed="rId2"/>
          <a:stretch>
            <a:fillRect/>
          </a:stretch>
        </p:blipFill>
        <p:spPr>
          <a:xfrm>
            <a:off x="6679628" y="374650"/>
            <a:ext cx="4609656" cy="497205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4" name="Text Placeholder 3">
            <a:extLst>
              <a:ext uri="{FF2B5EF4-FFF2-40B4-BE49-F238E27FC236}">
                <a16:creationId xmlns:a16="http://schemas.microsoft.com/office/drawing/2014/main" id="{5E617588-5191-2BC6-9A04-5FA43E3A5A2A}"/>
              </a:ext>
            </a:extLst>
          </p:cNvPr>
          <p:cNvSpPr>
            <a:spLocks noGrp="1"/>
          </p:cNvSpPr>
          <p:nvPr>
            <p:ph type="body" sz="half" idx="2"/>
          </p:nvPr>
        </p:nvSpPr>
        <p:spPr>
          <a:xfrm>
            <a:off x="261802" y="1032388"/>
            <a:ext cx="5834198" cy="3126658"/>
          </a:xfrm>
        </p:spPr>
        <p:txBody>
          <a:bodyPr>
            <a:noAutofit/>
          </a:bodyPr>
          <a:lstStyle/>
          <a:p>
            <a:r>
              <a:rPr lang="en-IN" sz="2000" dirty="0">
                <a:solidFill>
                  <a:schemeClr val="bg1">
                    <a:lumMod val="95000"/>
                    <a:lumOff val="5000"/>
                  </a:schemeClr>
                </a:solidFill>
              </a:rPr>
              <a:t>The dataset used for this project consist of (18) records of patient data , collected from  [world health data ] , data source-: </a:t>
            </a:r>
            <a:r>
              <a:rPr lang="en-IN" sz="2000" dirty="0">
                <a:solidFill>
                  <a:schemeClr val="bg1">
                    <a:lumMod val="95000"/>
                    <a:lumOff val="5000"/>
                  </a:schemeClr>
                </a:solidFill>
                <a:hlinkClick r:id="rId3">
                  <a:extLst>
                    <a:ext uri="{A12FA001-AC4F-418D-AE19-62706E023703}">
                      <ahyp:hlinkClr xmlns:ahyp="http://schemas.microsoft.com/office/drawing/2018/hyperlinkcolor" val="tx"/>
                    </a:ext>
                  </a:extLst>
                </a:hlinkClick>
              </a:rPr>
              <a:t>www.pythonsoft.org</a:t>
            </a:r>
            <a:r>
              <a:rPr lang="en-IN" sz="2000" dirty="0">
                <a:solidFill>
                  <a:schemeClr val="bg1">
                    <a:lumMod val="95000"/>
                    <a:lumOff val="5000"/>
                  </a:schemeClr>
                </a:solidFill>
              </a:rPr>
              <a:t>. the data set includes the following feature:BreathingProblem,Fever,DryCough,Sorethroat,RunningNose,Asthma,ChronicLungDisease,Headache,HeartDisease,Diabetes,HyperTension,Abroadtravel,ContactwithCOVIDPatient,AttendedLargeGathering,VisitedPublicExposedPlaces,FamilyworkinginPublicExposedPlaces,WearingMasks,SanitizationfromMarket. </a:t>
            </a:r>
          </a:p>
        </p:txBody>
      </p:sp>
      <p:pic>
        <p:nvPicPr>
          <p:cNvPr id="25" name="Picture 24">
            <a:extLst>
              <a:ext uri="{FF2B5EF4-FFF2-40B4-BE49-F238E27FC236}">
                <a16:creationId xmlns:a16="http://schemas.microsoft.com/office/drawing/2014/main" id="{F605AF38-5965-782E-7C89-3BAF73BBDD3B}"/>
              </a:ext>
            </a:extLst>
          </p:cNvPr>
          <p:cNvPicPr>
            <a:picLocks noChangeAspect="1"/>
          </p:cNvPicPr>
          <p:nvPr/>
        </p:nvPicPr>
        <p:blipFill>
          <a:blip r:embed="rId4"/>
          <a:stretch>
            <a:fillRect/>
          </a:stretch>
        </p:blipFill>
        <p:spPr>
          <a:xfrm>
            <a:off x="609489" y="5511664"/>
            <a:ext cx="10402752" cy="97168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9180239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5C647-172D-FEC6-BB5B-99066DA99691}"/>
              </a:ext>
            </a:extLst>
          </p:cNvPr>
          <p:cNvSpPr>
            <a:spLocks noGrp="1"/>
          </p:cNvSpPr>
          <p:nvPr>
            <p:ph type="title"/>
          </p:nvPr>
        </p:nvSpPr>
        <p:spPr>
          <a:xfrm>
            <a:off x="279353" y="158368"/>
            <a:ext cx="3856037" cy="582875"/>
          </a:xfrm>
        </p:spPr>
        <p:style>
          <a:lnRef idx="2">
            <a:schemeClr val="dk1"/>
          </a:lnRef>
          <a:fillRef idx="1">
            <a:schemeClr val="lt1"/>
          </a:fillRef>
          <a:effectRef idx="0">
            <a:schemeClr val="dk1"/>
          </a:effectRef>
          <a:fontRef idx="minor">
            <a:schemeClr val="dk1"/>
          </a:fontRef>
        </p:style>
        <p:txBody>
          <a:bodyPr>
            <a:normAutofit fontScale="90000"/>
          </a:bodyPr>
          <a:lstStyle/>
          <a:p>
            <a:r>
              <a:rPr lang="en-IN" u="sng" dirty="0"/>
              <a:t>Data visualization -:</a:t>
            </a:r>
          </a:p>
        </p:txBody>
      </p:sp>
      <p:sp>
        <p:nvSpPr>
          <p:cNvPr id="4" name="Text Placeholder 3">
            <a:extLst>
              <a:ext uri="{FF2B5EF4-FFF2-40B4-BE49-F238E27FC236}">
                <a16:creationId xmlns:a16="http://schemas.microsoft.com/office/drawing/2014/main" id="{6FAE50AB-900F-7F3B-AAFF-108D6B75BCD7}"/>
              </a:ext>
            </a:extLst>
          </p:cNvPr>
          <p:cNvSpPr>
            <a:spLocks noGrp="1"/>
          </p:cNvSpPr>
          <p:nvPr>
            <p:ph type="body" sz="half" idx="2"/>
          </p:nvPr>
        </p:nvSpPr>
        <p:spPr>
          <a:xfrm>
            <a:off x="574319" y="1128609"/>
            <a:ext cx="4951409" cy="1909559"/>
          </a:xfrm>
        </p:spPr>
        <p:style>
          <a:lnRef idx="1">
            <a:schemeClr val="accent5"/>
          </a:lnRef>
          <a:fillRef idx="2">
            <a:schemeClr val="accent5"/>
          </a:fillRef>
          <a:effectRef idx="1">
            <a:schemeClr val="accent5"/>
          </a:effectRef>
          <a:fontRef idx="minor">
            <a:schemeClr val="dk1"/>
          </a:fontRef>
        </p:style>
        <p:txBody>
          <a:bodyPr/>
          <a:lstStyle/>
          <a:p>
            <a:r>
              <a:rPr lang="en-IN" sz="2500" b="1" u="sng" dirty="0"/>
              <a:t>Matplotlib Visualization-:</a:t>
            </a:r>
          </a:p>
          <a:p>
            <a:r>
              <a:rPr lang="en-IN" sz="2000" dirty="0">
                <a:solidFill>
                  <a:schemeClr val="bg1">
                    <a:lumMod val="95000"/>
                    <a:lumOff val="5000"/>
                  </a:schemeClr>
                </a:solidFill>
              </a:rPr>
              <a:t>                   </a:t>
            </a:r>
            <a:r>
              <a:rPr lang="en-IN" sz="2000" dirty="0">
                <a:solidFill>
                  <a:schemeClr val="bg1">
                    <a:lumMod val="95000"/>
                    <a:lumOff val="5000"/>
                  </a:schemeClr>
                </a:solidFill>
                <a:effectLst>
                  <a:outerShdw blurRad="38100" dist="38100" dir="2700000" algn="tl">
                    <a:srgbClr val="000000">
                      <a:alpha val="43137"/>
                    </a:srgbClr>
                  </a:outerShdw>
                </a:effectLst>
              </a:rPr>
              <a:t>Here The Covid-19 Result Shown </a:t>
            </a:r>
            <a:r>
              <a:rPr lang="en-IN" sz="2000" dirty="0" err="1">
                <a:solidFill>
                  <a:schemeClr val="bg1">
                    <a:lumMod val="95000"/>
                    <a:lumOff val="5000"/>
                  </a:schemeClr>
                </a:solidFill>
                <a:effectLst>
                  <a:outerShdw blurRad="38100" dist="38100" dir="2700000" algn="tl">
                    <a:srgbClr val="000000">
                      <a:alpha val="43137"/>
                    </a:srgbClr>
                  </a:outerShdw>
                </a:effectLst>
              </a:rPr>
              <a:t>Piechart</a:t>
            </a:r>
            <a:r>
              <a:rPr lang="en-IN" sz="2000" dirty="0">
                <a:solidFill>
                  <a:schemeClr val="bg1">
                    <a:lumMod val="95000"/>
                    <a:lumOff val="5000"/>
                  </a:schemeClr>
                </a:solidFill>
                <a:effectLst>
                  <a:outerShdw blurRad="38100" dist="38100" dir="2700000" algn="tl">
                    <a:srgbClr val="000000">
                      <a:alpha val="43137"/>
                    </a:srgbClr>
                  </a:outerShdw>
                </a:effectLst>
              </a:rPr>
              <a:t> In Matplotlib As Percentage And Different ,</a:t>
            </a:r>
            <a:r>
              <a:rPr lang="en-IN" sz="2000" dirty="0" err="1">
                <a:solidFill>
                  <a:schemeClr val="bg1">
                    <a:lumMod val="95000"/>
                    <a:lumOff val="5000"/>
                  </a:schemeClr>
                </a:solidFill>
                <a:effectLst>
                  <a:outerShdw blurRad="38100" dist="38100" dir="2700000" algn="tl">
                    <a:srgbClr val="000000">
                      <a:alpha val="43137"/>
                    </a:srgbClr>
                  </a:outerShdw>
                </a:effectLst>
              </a:rPr>
              <a:t>Color,value</a:t>
            </a:r>
            <a:r>
              <a:rPr lang="en-IN" sz="2000" dirty="0">
                <a:solidFill>
                  <a:schemeClr val="bg1">
                    <a:lumMod val="95000"/>
                    <a:lumOff val="5000"/>
                  </a:schemeClr>
                </a:solidFill>
                <a:effectLst>
                  <a:outerShdw blurRad="38100" dist="38100" dir="2700000" algn="tl">
                    <a:srgbClr val="000000">
                      <a:alpha val="43137"/>
                    </a:srgbClr>
                  </a:outerShdw>
                </a:effectLst>
              </a:rPr>
              <a:t>(),</a:t>
            </a:r>
            <a:r>
              <a:rPr lang="en-IN" sz="2000" dirty="0" err="1">
                <a:solidFill>
                  <a:schemeClr val="bg1">
                    <a:lumMod val="95000"/>
                    <a:lumOff val="5000"/>
                  </a:schemeClr>
                </a:solidFill>
                <a:effectLst>
                  <a:outerShdw blurRad="38100" dist="38100" dir="2700000" algn="tl">
                    <a:srgbClr val="000000">
                      <a:alpha val="43137"/>
                    </a:srgbClr>
                  </a:outerShdw>
                </a:effectLst>
              </a:rPr>
              <a:t>labels,autopct</a:t>
            </a:r>
            <a:r>
              <a:rPr lang="en-IN" sz="2000" dirty="0">
                <a:solidFill>
                  <a:schemeClr val="bg1">
                    <a:lumMod val="95000"/>
                    <a:lumOff val="5000"/>
                  </a:schemeClr>
                </a:solidFill>
                <a:effectLst>
                  <a:outerShdw blurRad="38100" dist="38100" dir="2700000" algn="tl">
                    <a:srgbClr val="000000">
                      <a:alpha val="43137"/>
                    </a:srgbClr>
                  </a:outerShdw>
                </a:effectLst>
              </a:rPr>
              <a:t> Use</a:t>
            </a:r>
            <a:r>
              <a:rPr lang="en-IN" sz="2000" dirty="0">
                <a:effectLst>
                  <a:outerShdw blurRad="38100" dist="38100" dir="2700000" algn="tl">
                    <a:srgbClr val="000000">
                      <a:alpha val="43137"/>
                    </a:srgbClr>
                  </a:outerShdw>
                </a:effectLst>
              </a:rPr>
              <a:t>.</a:t>
            </a:r>
          </a:p>
          <a:p>
            <a:endParaRPr lang="en-IN" dirty="0"/>
          </a:p>
        </p:txBody>
      </p:sp>
      <p:pic>
        <p:nvPicPr>
          <p:cNvPr id="6" name="Picture 5">
            <a:extLst>
              <a:ext uri="{FF2B5EF4-FFF2-40B4-BE49-F238E27FC236}">
                <a16:creationId xmlns:a16="http://schemas.microsoft.com/office/drawing/2014/main" id="{2CD13418-65A1-DEF9-5E86-439592698849}"/>
              </a:ext>
            </a:extLst>
          </p:cNvPr>
          <p:cNvPicPr>
            <a:picLocks noChangeAspect="1"/>
          </p:cNvPicPr>
          <p:nvPr/>
        </p:nvPicPr>
        <p:blipFill>
          <a:blip r:embed="rId2"/>
          <a:stretch>
            <a:fillRect/>
          </a:stretch>
        </p:blipFill>
        <p:spPr>
          <a:xfrm>
            <a:off x="6504463" y="280981"/>
            <a:ext cx="4925112" cy="448690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8" name="Picture 7">
            <a:extLst>
              <a:ext uri="{FF2B5EF4-FFF2-40B4-BE49-F238E27FC236}">
                <a16:creationId xmlns:a16="http://schemas.microsoft.com/office/drawing/2014/main" id="{88A3E5E1-D9DA-0C88-4789-B88512EB1898}"/>
              </a:ext>
            </a:extLst>
          </p:cNvPr>
          <p:cNvPicPr>
            <a:picLocks noChangeAspect="1"/>
          </p:cNvPicPr>
          <p:nvPr/>
        </p:nvPicPr>
        <p:blipFill>
          <a:blip r:embed="rId3"/>
          <a:stretch>
            <a:fillRect/>
          </a:stretch>
        </p:blipFill>
        <p:spPr>
          <a:xfrm>
            <a:off x="574319" y="4500588"/>
            <a:ext cx="6277851" cy="18290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7925423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5824D-AA57-698E-5231-4F437591AED5}"/>
              </a:ext>
            </a:extLst>
          </p:cNvPr>
          <p:cNvSpPr>
            <a:spLocks noGrp="1"/>
          </p:cNvSpPr>
          <p:nvPr>
            <p:ph type="title"/>
          </p:nvPr>
        </p:nvSpPr>
        <p:spPr>
          <a:xfrm>
            <a:off x="487944" y="297699"/>
            <a:ext cx="3700598" cy="589934"/>
          </a:xfrm>
        </p:spPr>
        <p:style>
          <a:lnRef idx="2">
            <a:schemeClr val="dk1"/>
          </a:lnRef>
          <a:fillRef idx="1">
            <a:schemeClr val="lt1"/>
          </a:fillRef>
          <a:effectRef idx="0">
            <a:schemeClr val="dk1"/>
          </a:effectRef>
          <a:fontRef idx="minor">
            <a:schemeClr val="dk1"/>
          </a:fontRef>
        </p:style>
        <p:txBody>
          <a:bodyPr>
            <a:normAutofit fontScale="90000"/>
          </a:bodyPr>
          <a:lstStyle/>
          <a:p>
            <a:r>
              <a:rPr lang="en-IN" b="1" u="sng" dirty="0"/>
              <a:t>DATA PROCESSING  -:</a:t>
            </a:r>
          </a:p>
        </p:txBody>
      </p:sp>
      <p:sp>
        <p:nvSpPr>
          <p:cNvPr id="4" name="Text Placeholder 3">
            <a:extLst>
              <a:ext uri="{FF2B5EF4-FFF2-40B4-BE49-F238E27FC236}">
                <a16:creationId xmlns:a16="http://schemas.microsoft.com/office/drawing/2014/main" id="{739E75DA-721C-CDFB-ABB8-0F6682F84D2A}"/>
              </a:ext>
            </a:extLst>
          </p:cNvPr>
          <p:cNvSpPr>
            <a:spLocks noGrp="1"/>
          </p:cNvSpPr>
          <p:nvPr>
            <p:ph type="body" sz="half" idx="2"/>
          </p:nvPr>
        </p:nvSpPr>
        <p:spPr>
          <a:xfrm>
            <a:off x="344130" y="1049950"/>
            <a:ext cx="4406900" cy="2047211"/>
          </a:xfrm>
        </p:spPr>
        <p:txBody>
          <a:bodyPr>
            <a:noAutofit/>
          </a:bodyPr>
          <a:lstStyle/>
          <a:p>
            <a:r>
              <a:rPr lang="en-IN" sz="2600" dirty="0">
                <a:solidFill>
                  <a:schemeClr val="bg1"/>
                </a:solidFill>
              </a:rPr>
              <a:t>Here The All Value Has Been Converted To Numeric Using Map Function In </a:t>
            </a:r>
            <a:r>
              <a:rPr lang="en-IN" sz="2600" dirty="0" err="1">
                <a:solidFill>
                  <a:schemeClr val="bg1"/>
                </a:solidFill>
              </a:rPr>
              <a:t>Pandas,and</a:t>
            </a:r>
            <a:r>
              <a:rPr lang="en-IN" sz="2600" dirty="0">
                <a:solidFill>
                  <a:schemeClr val="bg1"/>
                </a:solidFill>
              </a:rPr>
              <a:t> Showing  The Five Sample. </a:t>
            </a:r>
          </a:p>
        </p:txBody>
      </p:sp>
      <p:pic>
        <p:nvPicPr>
          <p:cNvPr id="6" name="Picture 5">
            <a:extLst>
              <a:ext uri="{FF2B5EF4-FFF2-40B4-BE49-F238E27FC236}">
                <a16:creationId xmlns:a16="http://schemas.microsoft.com/office/drawing/2014/main" id="{5A5432E6-3EC7-712D-104E-AF58B0025B16}"/>
              </a:ext>
            </a:extLst>
          </p:cNvPr>
          <p:cNvPicPr>
            <a:picLocks noChangeAspect="1"/>
          </p:cNvPicPr>
          <p:nvPr/>
        </p:nvPicPr>
        <p:blipFill>
          <a:blip r:embed="rId2"/>
          <a:stretch>
            <a:fillRect/>
          </a:stretch>
        </p:blipFill>
        <p:spPr>
          <a:xfrm>
            <a:off x="4607373" y="297699"/>
            <a:ext cx="7220832" cy="512970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044C1236-E535-8451-9DB8-070AF00B46EB}"/>
              </a:ext>
            </a:extLst>
          </p:cNvPr>
          <p:cNvPicPr>
            <a:picLocks noChangeAspect="1"/>
          </p:cNvPicPr>
          <p:nvPr/>
        </p:nvPicPr>
        <p:blipFill>
          <a:blip r:embed="rId3"/>
          <a:stretch>
            <a:fillRect/>
          </a:stretch>
        </p:blipFill>
        <p:spPr>
          <a:xfrm>
            <a:off x="268553" y="3048253"/>
            <a:ext cx="4139379" cy="347711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649442736"/>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FC4F1-D852-13A6-A2E5-FCB36EA13430}"/>
              </a:ext>
            </a:extLst>
          </p:cNvPr>
          <p:cNvSpPr>
            <a:spLocks noGrp="1"/>
          </p:cNvSpPr>
          <p:nvPr>
            <p:ph type="title"/>
          </p:nvPr>
        </p:nvSpPr>
        <p:spPr>
          <a:xfrm>
            <a:off x="374497" y="216310"/>
            <a:ext cx="4649787" cy="570271"/>
          </a:xfrm>
        </p:spPr>
        <p:style>
          <a:lnRef idx="2">
            <a:schemeClr val="dk1"/>
          </a:lnRef>
          <a:fillRef idx="1">
            <a:schemeClr val="lt1"/>
          </a:fillRef>
          <a:effectRef idx="0">
            <a:schemeClr val="dk1"/>
          </a:effectRef>
          <a:fontRef idx="minor">
            <a:schemeClr val="dk1"/>
          </a:fontRef>
        </p:style>
        <p:txBody>
          <a:bodyPr/>
          <a:lstStyle/>
          <a:p>
            <a:r>
              <a:rPr lang="en-IN" dirty="0"/>
              <a:t>Workflow diagram  -:</a:t>
            </a:r>
          </a:p>
        </p:txBody>
      </p:sp>
      <p:sp>
        <p:nvSpPr>
          <p:cNvPr id="4" name="Text Placeholder 3">
            <a:extLst>
              <a:ext uri="{FF2B5EF4-FFF2-40B4-BE49-F238E27FC236}">
                <a16:creationId xmlns:a16="http://schemas.microsoft.com/office/drawing/2014/main" id="{BFD598E7-AA33-F01B-0A4B-F05ED57214C0}"/>
              </a:ext>
            </a:extLst>
          </p:cNvPr>
          <p:cNvSpPr>
            <a:spLocks noGrp="1"/>
          </p:cNvSpPr>
          <p:nvPr>
            <p:ph type="body" sz="half" idx="2"/>
          </p:nvPr>
        </p:nvSpPr>
        <p:spPr>
          <a:xfrm>
            <a:off x="767785" y="981125"/>
            <a:ext cx="5642848" cy="2578153"/>
          </a:xfrm>
        </p:spPr>
        <p:txBody>
          <a:bodyPr>
            <a:noAutofit/>
          </a:bodyPr>
          <a:lstStyle/>
          <a:p>
            <a:r>
              <a:rPr lang="en-IN" sz="2000" dirty="0">
                <a:solidFill>
                  <a:schemeClr val="bg1"/>
                </a:solidFill>
              </a:rPr>
              <a:t>*Separating The All Input And Output Data To </a:t>
            </a:r>
            <a:r>
              <a:rPr lang="en-IN" sz="2000" dirty="0" err="1">
                <a:solidFill>
                  <a:schemeClr val="bg1"/>
                </a:solidFill>
              </a:rPr>
              <a:t>Trainning</a:t>
            </a:r>
            <a:r>
              <a:rPr lang="en-IN" sz="2000" dirty="0">
                <a:solidFill>
                  <a:schemeClr val="bg1"/>
                </a:solidFill>
              </a:rPr>
              <a:t> And Testing Purpose.</a:t>
            </a:r>
          </a:p>
          <a:p>
            <a:r>
              <a:rPr lang="en-US" sz="2000" dirty="0">
                <a:solidFill>
                  <a:schemeClr val="bg1"/>
                </a:solidFill>
              </a:rPr>
              <a:t>*Here Spilt The Data Set For </a:t>
            </a:r>
            <a:r>
              <a:rPr lang="en-US" sz="2000" dirty="0" err="1">
                <a:solidFill>
                  <a:schemeClr val="bg1"/>
                </a:solidFill>
              </a:rPr>
              <a:t>Trainning</a:t>
            </a:r>
            <a:r>
              <a:rPr lang="en-US" sz="2000" dirty="0">
                <a:solidFill>
                  <a:schemeClr val="bg1"/>
                </a:solidFill>
              </a:rPr>
              <a:t> And Testing Using </a:t>
            </a:r>
            <a:r>
              <a:rPr lang="en-US" sz="2000" dirty="0" err="1">
                <a:solidFill>
                  <a:schemeClr val="bg1"/>
                </a:solidFill>
              </a:rPr>
              <a:t>Sklearn</a:t>
            </a:r>
            <a:r>
              <a:rPr lang="en-US" sz="2000" dirty="0">
                <a:solidFill>
                  <a:schemeClr val="bg1"/>
                </a:solidFill>
              </a:rPr>
              <a:t> Model. *The </a:t>
            </a:r>
            <a:r>
              <a:rPr lang="en-US" sz="2000" dirty="0" err="1">
                <a:solidFill>
                  <a:schemeClr val="bg1"/>
                </a:solidFill>
              </a:rPr>
              <a:t>Dataframe</a:t>
            </a:r>
            <a:r>
              <a:rPr lang="en-US" sz="2000" dirty="0">
                <a:solidFill>
                  <a:schemeClr val="bg1"/>
                </a:solidFill>
              </a:rPr>
              <a:t> Gets Divided Into </a:t>
            </a:r>
            <a:r>
              <a:rPr lang="en-US" sz="2000" dirty="0" err="1">
                <a:solidFill>
                  <a:schemeClr val="bg1"/>
                </a:solidFill>
              </a:rPr>
              <a:t>X_train,x_test</a:t>
            </a:r>
            <a:r>
              <a:rPr lang="en-US" sz="2000" dirty="0">
                <a:solidFill>
                  <a:schemeClr val="bg1"/>
                </a:solidFill>
              </a:rPr>
              <a:t> , </a:t>
            </a:r>
            <a:r>
              <a:rPr lang="en-US" sz="2000" dirty="0" err="1">
                <a:solidFill>
                  <a:schemeClr val="bg1"/>
                </a:solidFill>
              </a:rPr>
              <a:t>Y_train</a:t>
            </a:r>
            <a:r>
              <a:rPr lang="en-US" sz="2000" dirty="0">
                <a:solidFill>
                  <a:schemeClr val="bg1"/>
                </a:solidFill>
              </a:rPr>
              <a:t> And </a:t>
            </a:r>
            <a:r>
              <a:rPr lang="en-US" sz="2000" dirty="0" err="1">
                <a:solidFill>
                  <a:schemeClr val="bg1"/>
                </a:solidFill>
              </a:rPr>
              <a:t>Y_test</a:t>
            </a:r>
            <a:r>
              <a:rPr lang="en-US" sz="2000" dirty="0">
                <a:solidFill>
                  <a:schemeClr val="bg1"/>
                </a:solidFill>
              </a:rPr>
              <a:t>. </a:t>
            </a:r>
            <a:r>
              <a:rPr lang="en-US" sz="2000" dirty="0" err="1">
                <a:solidFill>
                  <a:schemeClr val="bg1"/>
                </a:solidFill>
              </a:rPr>
              <a:t>X_train</a:t>
            </a:r>
            <a:r>
              <a:rPr lang="en-US" sz="2000" dirty="0">
                <a:solidFill>
                  <a:schemeClr val="bg1"/>
                </a:solidFill>
              </a:rPr>
              <a:t> And </a:t>
            </a:r>
            <a:r>
              <a:rPr lang="en-US" sz="2000" dirty="0" err="1">
                <a:solidFill>
                  <a:schemeClr val="bg1"/>
                </a:solidFill>
              </a:rPr>
              <a:t>Y_train</a:t>
            </a:r>
            <a:r>
              <a:rPr lang="en-US" sz="2000" dirty="0">
                <a:solidFill>
                  <a:schemeClr val="bg1"/>
                </a:solidFill>
              </a:rPr>
              <a:t> Sets Are Used For Training And Fitting The Model. The </a:t>
            </a:r>
            <a:r>
              <a:rPr lang="en-US" sz="2000" dirty="0" err="1">
                <a:solidFill>
                  <a:schemeClr val="bg1"/>
                </a:solidFill>
              </a:rPr>
              <a:t>X_test</a:t>
            </a:r>
            <a:r>
              <a:rPr lang="en-US" sz="2000" dirty="0">
                <a:solidFill>
                  <a:schemeClr val="bg1"/>
                </a:solidFill>
              </a:rPr>
              <a:t> And </a:t>
            </a:r>
            <a:r>
              <a:rPr lang="en-US" sz="2000" dirty="0" err="1">
                <a:solidFill>
                  <a:schemeClr val="bg1"/>
                </a:solidFill>
              </a:rPr>
              <a:t>Y_test</a:t>
            </a:r>
            <a:r>
              <a:rPr lang="en-US" sz="2000" dirty="0">
                <a:solidFill>
                  <a:schemeClr val="bg1"/>
                </a:solidFill>
              </a:rPr>
              <a:t> Sets Are Used For Testing The Model If It’s Predicting The Right Outputs/Labels </a:t>
            </a:r>
            <a:endParaRPr lang="en-IN" sz="2000" dirty="0">
              <a:solidFill>
                <a:schemeClr val="bg1"/>
              </a:solidFill>
            </a:endParaRPr>
          </a:p>
        </p:txBody>
      </p:sp>
      <p:pic>
        <p:nvPicPr>
          <p:cNvPr id="10" name="Picture 9">
            <a:extLst>
              <a:ext uri="{FF2B5EF4-FFF2-40B4-BE49-F238E27FC236}">
                <a16:creationId xmlns:a16="http://schemas.microsoft.com/office/drawing/2014/main" id="{6668F4A1-C04C-05FE-6211-F7FBF14DC011}"/>
              </a:ext>
            </a:extLst>
          </p:cNvPr>
          <p:cNvPicPr>
            <a:picLocks noChangeAspect="1"/>
          </p:cNvPicPr>
          <p:nvPr/>
        </p:nvPicPr>
        <p:blipFill>
          <a:blip r:embed="rId2"/>
          <a:stretch>
            <a:fillRect/>
          </a:stretch>
        </p:blipFill>
        <p:spPr>
          <a:xfrm>
            <a:off x="6410633" y="577537"/>
            <a:ext cx="1838632" cy="34130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11">
            <a:extLst>
              <a:ext uri="{FF2B5EF4-FFF2-40B4-BE49-F238E27FC236}">
                <a16:creationId xmlns:a16="http://schemas.microsoft.com/office/drawing/2014/main" id="{A483ABDA-7E3E-AAD2-2EED-D2FC729DC8B7}"/>
              </a:ext>
            </a:extLst>
          </p:cNvPr>
          <p:cNvPicPr>
            <a:picLocks noChangeAspect="1"/>
          </p:cNvPicPr>
          <p:nvPr/>
        </p:nvPicPr>
        <p:blipFill>
          <a:blip r:embed="rId3"/>
          <a:stretch>
            <a:fillRect/>
          </a:stretch>
        </p:blipFill>
        <p:spPr>
          <a:xfrm>
            <a:off x="8508628" y="549862"/>
            <a:ext cx="3143641" cy="344067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AB50040D-C256-66E3-CF67-6275642A53B2}"/>
              </a:ext>
            </a:extLst>
          </p:cNvPr>
          <p:cNvPicPr>
            <a:picLocks noChangeAspect="1"/>
          </p:cNvPicPr>
          <p:nvPr/>
        </p:nvPicPr>
        <p:blipFill>
          <a:blip r:embed="rId4"/>
          <a:stretch>
            <a:fillRect/>
          </a:stretch>
        </p:blipFill>
        <p:spPr>
          <a:xfrm>
            <a:off x="8379999" y="5172961"/>
            <a:ext cx="3400900" cy="1028844"/>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16" name="Picture 15">
            <a:extLst>
              <a:ext uri="{FF2B5EF4-FFF2-40B4-BE49-F238E27FC236}">
                <a16:creationId xmlns:a16="http://schemas.microsoft.com/office/drawing/2014/main" id="{2C4FD3F6-C2D8-C986-C5FF-7F1390007F4F}"/>
              </a:ext>
            </a:extLst>
          </p:cNvPr>
          <p:cNvPicPr>
            <a:picLocks noChangeAspect="1"/>
          </p:cNvPicPr>
          <p:nvPr/>
        </p:nvPicPr>
        <p:blipFill>
          <a:blip r:embed="rId5"/>
          <a:stretch>
            <a:fillRect/>
          </a:stretch>
        </p:blipFill>
        <p:spPr>
          <a:xfrm>
            <a:off x="553635" y="5049119"/>
            <a:ext cx="7230484" cy="115268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53152190"/>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0AEAB9-FC16-34F1-9CA7-7099C55FE8E8}"/>
              </a:ext>
            </a:extLst>
          </p:cNvPr>
          <p:cNvSpPr txBox="1"/>
          <p:nvPr/>
        </p:nvSpPr>
        <p:spPr>
          <a:xfrm>
            <a:off x="344129" y="157317"/>
            <a:ext cx="4237704" cy="55399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3000" dirty="0"/>
              <a:t>WORKFLOW DIAGRAM -:</a:t>
            </a:r>
          </a:p>
        </p:txBody>
      </p:sp>
      <p:pic>
        <p:nvPicPr>
          <p:cNvPr id="4" name="Picture 3">
            <a:extLst>
              <a:ext uri="{FF2B5EF4-FFF2-40B4-BE49-F238E27FC236}">
                <a16:creationId xmlns:a16="http://schemas.microsoft.com/office/drawing/2014/main" id="{CF688DC9-98B1-025A-8483-4C701F584C9B}"/>
              </a:ext>
            </a:extLst>
          </p:cNvPr>
          <p:cNvPicPr>
            <a:picLocks noChangeAspect="1"/>
          </p:cNvPicPr>
          <p:nvPr/>
        </p:nvPicPr>
        <p:blipFill>
          <a:blip r:embed="rId2"/>
          <a:stretch>
            <a:fillRect/>
          </a:stretch>
        </p:blipFill>
        <p:spPr>
          <a:xfrm>
            <a:off x="453759" y="1012722"/>
            <a:ext cx="5642241" cy="516193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6" name="Picture 5">
            <a:extLst>
              <a:ext uri="{FF2B5EF4-FFF2-40B4-BE49-F238E27FC236}">
                <a16:creationId xmlns:a16="http://schemas.microsoft.com/office/drawing/2014/main" id="{DEA841C8-3F21-D214-D81A-21D12153569E}"/>
              </a:ext>
            </a:extLst>
          </p:cNvPr>
          <p:cNvPicPr>
            <a:picLocks noChangeAspect="1"/>
          </p:cNvPicPr>
          <p:nvPr/>
        </p:nvPicPr>
        <p:blipFill>
          <a:blip r:embed="rId3"/>
          <a:stretch>
            <a:fillRect/>
          </a:stretch>
        </p:blipFill>
        <p:spPr>
          <a:xfrm>
            <a:off x="6439346" y="1012722"/>
            <a:ext cx="2694822" cy="516193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C3DDD922-4593-BDC1-B769-34058FF76395}"/>
              </a:ext>
            </a:extLst>
          </p:cNvPr>
          <p:cNvPicPr>
            <a:picLocks noChangeAspect="1"/>
          </p:cNvPicPr>
          <p:nvPr/>
        </p:nvPicPr>
        <p:blipFill>
          <a:blip r:embed="rId4"/>
          <a:srcRect l="18676" t="1086" r="18480" b="-1086"/>
          <a:stretch/>
        </p:blipFill>
        <p:spPr>
          <a:xfrm>
            <a:off x="9320981" y="876005"/>
            <a:ext cx="2737028" cy="271768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4084291040"/>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52260-FD5D-FE73-7C14-B473C31B62F3}"/>
              </a:ext>
            </a:extLst>
          </p:cNvPr>
          <p:cNvSpPr>
            <a:spLocks noGrp="1"/>
          </p:cNvSpPr>
          <p:nvPr>
            <p:ph type="ctrTitle"/>
          </p:nvPr>
        </p:nvSpPr>
        <p:spPr>
          <a:xfrm>
            <a:off x="185277" y="99810"/>
            <a:ext cx="4534208" cy="617946"/>
          </a:xfrm>
        </p:spPr>
        <p:style>
          <a:lnRef idx="2">
            <a:schemeClr val="dk1"/>
          </a:lnRef>
          <a:fillRef idx="1">
            <a:schemeClr val="lt1"/>
          </a:fillRef>
          <a:effectRef idx="0">
            <a:schemeClr val="dk1"/>
          </a:effectRef>
          <a:fontRef idx="minor">
            <a:schemeClr val="dk1"/>
          </a:fontRef>
        </p:style>
        <p:txBody>
          <a:bodyPr>
            <a:normAutofit fontScale="90000"/>
          </a:bodyPr>
          <a:lstStyle/>
          <a:p>
            <a:r>
              <a:rPr lang="en-IN" sz="4000" u="sng" dirty="0"/>
              <a:t>Model creation --:</a:t>
            </a:r>
          </a:p>
        </p:txBody>
      </p:sp>
      <p:sp>
        <p:nvSpPr>
          <p:cNvPr id="3" name="Subtitle 2">
            <a:extLst>
              <a:ext uri="{FF2B5EF4-FFF2-40B4-BE49-F238E27FC236}">
                <a16:creationId xmlns:a16="http://schemas.microsoft.com/office/drawing/2014/main" id="{04768E56-12A7-0CD3-2337-56AA73C69282}"/>
              </a:ext>
            </a:extLst>
          </p:cNvPr>
          <p:cNvSpPr>
            <a:spLocks noGrp="1"/>
          </p:cNvSpPr>
          <p:nvPr>
            <p:ph type="subTitle" idx="1"/>
          </p:nvPr>
        </p:nvSpPr>
        <p:spPr>
          <a:xfrm>
            <a:off x="1581151" y="917831"/>
            <a:ext cx="5124449" cy="617946"/>
          </a:xfrm>
          <a:solidFill>
            <a:schemeClr val="accent4"/>
          </a:solidFill>
          <a:ln>
            <a:noFill/>
          </a:ln>
        </p:spPr>
        <p:style>
          <a:lnRef idx="0">
            <a:scrgbClr r="0" g="0" b="0"/>
          </a:lnRef>
          <a:fillRef idx="0">
            <a:scrgbClr r="0" g="0" b="0"/>
          </a:fillRef>
          <a:effectRef idx="0">
            <a:scrgbClr r="0" g="0" b="0"/>
          </a:effectRef>
          <a:fontRef idx="minor">
            <a:schemeClr val="lt1"/>
          </a:fontRef>
        </p:style>
        <p:txBody>
          <a:bodyPr>
            <a:noAutofit/>
          </a:bodyPr>
          <a:lstStyle/>
          <a:p>
            <a:r>
              <a:rPr lang="en-IN" sz="2500" u="sng" cap="none" dirty="0"/>
              <a:t>Creating The KNN Model</a:t>
            </a:r>
          </a:p>
        </p:txBody>
      </p:sp>
      <p:sp>
        <p:nvSpPr>
          <p:cNvPr id="5" name="TextBox 4">
            <a:extLst>
              <a:ext uri="{FF2B5EF4-FFF2-40B4-BE49-F238E27FC236}">
                <a16:creationId xmlns:a16="http://schemas.microsoft.com/office/drawing/2014/main" id="{6245148D-156D-DA4A-E163-B9E7E8B5C64C}"/>
              </a:ext>
            </a:extLst>
          </p:cNvPr>
          <p:cNvSpPr txBox="1"/>
          <p:nvPr/>
        </p:nvSpPr>
        <p:spPr>
          <a:xfrm>
            <a:off x="1022555" y="1887793"/>
            <a:ext cx="5959270" cy="2462213"/>
          </a:xfrm>
          <a:prstGeom prst="rect">
            <a:avLst/>
          </a:prstGeom>
          <a:noFill/>
        </p:spPr>
        <p:txBody>
          <a:bodyPr wrap="square" rtlCol="0">
            <a:spAutoFit/>
          </a:bodyPr>
          <a:lstStyle/>
          <a:p>
            <a:pPr marL="342900" indent="-342900">
              <a:buAutoNum type="arabicPeriod"/>
            </a:pPr>
            <a:r>
              <a:rPr lang="en-US" sz="2200" dirty="0"/>
              <a:t>Calculate distance between new patient data and existing dataset.</a:t>
            </a:r>
          </a:p>
          <a:p>
            <a:pPr marL="342900" indent="-342900">
              <a:buAutoNum type="arabicPeriod"/>
            </a:pPr>
            <a:r>
              <a:rPr lang="en-US" sz="2200" dirty="0"/>
              <a:t> Select K nearest neighbors based on distance.</a:t>
            </a:r>
          </a:p>
          <a:p>
            <a:pPr marL="342900" indent="-342900">
              <a:buAutoNum type="arabicPeriod"/>
            </a:pPr>
            <a:r>
              <a:rPr lang="en-US" sz="2200" dirty="0"/>
              <a:t> Assign weight to each neighbor based on proximity.</a:t>
            </a:r>
          </a:p>
          <a:p>
            <a:pPr marL="342900" indent="-342900">
              <a:buAutoNum type="arabicPeriod"/>
            </a:pPr>
            <a:r>
              <a:rPr lang="en-US" sz="2200" dirty="0"/>
              <a:t>Predict COVID-19 diagnosis using weighted voting.</a:t>
            </a:r>
            <a:endParaRPr lang="en-IN" sz="2200" dirty="0"/>
          </a:p>
        </p:txBody>
      </p:sp>
      <p:pic>
        <p:nvPicPr>
          <p:cNvPr id="7" name="Picture 6">
            <a:extLst>
              <a:ext uri="{FF2B5EF4-FFF2-40B4-BE49-F238E27FC236}">
                <a16:creationId xmlns:a16="http://schemas.microsoft.com/office/drawing/2014/main" id="{22978800-B73B-21C6-E962-02416675E028}"/>
              </a:ext>
            </a:extLst>
          </p:cNvPr>
          <p:cNvPicPr>
            <a:picLocks noChangeAspect="1"/>
          </p:cNvPicPr>
          <p:nvPr/>
        </p:nvPicPr>
        <p:blipFill>
          <a:blip r:embed="rId2"/>
          <a:stretch>
            <a:fillRect/>
          </a:stretch>
        </p:blipFill>
        <p:spPr>
          <a:xfrm>
            <a:off x="6868158" y="717756"/>
            <a:ext cx="5138565" cy="398653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8">
            <a:extLst>
              <a:ext uri="{FF2B5EF4-FFF2-40B4-BE49-F238E27FC236}">
                <a16:creationId xmlns:a16="http://schemas.microsoft.com/office/drawing/2014/main" id="{EBBA99FB-98F8-AC8F-41E2-878B013B57C8}"/>
              </a:ext>
            </a:extLst>
          </p:cNvPr>
          <p:cNvPicPr>
            <a:picLocks noChangeAspect="1"/>
          </p:cNvPicPr>
          <p:nvPr/>
        </p:nvPicPr>
        <p:blipFill>
          <a:blip r:embed="rId3"/>
          <a:stretch>
            <a:fillRect/>
          </a:stretch>
        </p:blipFill>
        <p:spPr>
          <a:xfrm>
            <a:off x="2363360" y="5215210"/>
            <a:ext cx="6896052" cy="42359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185310442"/>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747</TotalTime>
  <Words>830</Words>
  <Application>Microsoft Office PowerPoint</Application>
  <PresentationFormat>Widescreen</PresentationFormat>
  <Paragraphs>75</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Tw Cen MT</vt:lpstr>
      <vt:lpstr>Circuit</vt:lpstr>
      <vt:lpstr>A Tkinter-based Framework For Covid-19 Disease Prediction</vt:lpstr>
      <vt:lpstr>INTRODUCTION -:</vt:lpstr>
      <vt:lpstr>Abstract  -:</vt:lpstr>
      <vt:lpstr>DATA description -:</vt:lpstr>
      <vt:lpstr>Data visualization -:</vt:lpstr>
      <vt:lpstr>DATA PROCESSING  -:</vt:lpstr>
      <vt:lpstr>Workflow diagram  -:</vt:lpstr>
      <vt:lpstr>PowerPoint Presentation</vt:lpstr>
      <vt:lpstr>Model creation --:</vt:lpstr>
      <vt:lpstr>Model creation --:</vt:lpstr>
      <vt:lpstr>Model creation --:</vt:lpstr>
      <vt:lpstr>Model creation --:</vt:lpstr>
      <vt:lpstr>Performance evaluation -:</vt:lpstr>
      <vt:lpstr>Performance evaluation  --:</vt:lpstr>
      <vt:lpstr>PowerPoint Presentation</vt:lpstr>
      <vt:lpstr>Implementation using gui  --:</vt:lpstr>
      <vt:lpstr>PowerPoint Presentation</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DIBYARANJAN DAS</dc:creator>
  <cp:lastModifiedBy>DIBYARANJAN DAS</cp:lastModifiedBy>
  <cp:revision>1</cp:revision>
  <dcterms:created xsi:type="dcterms:W3CDTF">2024-09-26T14:56:28Z</dcterms:created>
  <dcterms:modified xsi:type="dcterms:W3CDTF">2024-09-28T06:00:07Z</dcterms:modified>
</cp:coreProperties>
</file>

<file path=docProps/thumbnail.jpeg>
</file>